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64" r:id="rId2"/>
    <p:sldId id="307" r:id="rId3"/>
    <p:sldId id="304" r:id="rId4"/>
    <p:sldId id="305" r:id="rId5"/>
    <p:sldId id="281" r:id="rId6"/>
    <p:sldId id="306" r:id="rId7"/>
    <p:sldId id="274" r:id="rId8"/>
    <p:sldId id="287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DM San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Montenegro" initials="SM" lastIdx="1" clrIdx="0">
    <p:extLst>
      <p:ext uri="{19B8F6BF-5375-455C-9EA6-DF929625EA0E}">
        <p15:presenceInfo xmlns:p15="http://schemas.microsoft.com/office/powerpoint/2012/main" userId="269584e4d79075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00"/>
    <a:srgbClr val="5B008F"/>
    <a:srgbClr val="942887"/>
    <a:srgbClr val="A32D8D"/>
    <a:srgbClr val="E6E6E6"/>
    <a:srgbClr val="DF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41157-B834-4A90-B045-EAE28A0812AC}" v="86" dt="2020-12-04T19:56:54.3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1" autoAdjust="0"/>
    <p:restoredTop sz="77726" autoAdjust="0"/>
  </p:normalViewPr>
  <p:slideViewPr>
    <p:cSldViewPr snapToGrid="0">
      <p:cViewPr varScale="1">
        <p:scale>
          <a:sx n="75" d="100"/>
          <a:sy n="75" d="100"/>
        </p:scale>
        <p:origin x="152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Montenegro" userId="269584e4d790753c" providerId="LiveId" clId="{63441157-B834-4A90-B045-EAE28A0812AC}"/>
    <pc:docChg chg="undo custSel addSld delSld modSld">
      <pc:chgData name="Sebastian Montenegro" userId="269584e4d790753c" providerId="LiveId" clId="{63441157-B834-4A90-B045-EAE28A0812AC}" dt="2020-12-04T19:57:23.676" v="1103" actId="20577"/>
      <pc:docMkLst>
        <pc:docMk/>
      </pc:docMkLst>
      <pc:sldChg chg="addSp modSp mod">
        <pc:chgData name="Sebastian Montenegro" userId="269584e4d790753c" providerId="LiveId" clId="{63441157-B834-4A90-B045-EAE28A0812AC}" dt="2020-12-03T14:47:45.292" v="110" actId="20577"/>
        <pc:sldMkLst>
          <pc:docMk/>
          <pc:sldMk cId="0" sldId="256"/>
        </pc:sldMkLst>
        <pc:spChg chg="add mod">
          <ac:chgData name="Sebastian Montenegro" userId="269584e4d790753c" providerId="LiveId" clId="{63441157-B834-4A90-B045-EAE28A0812AC}" dt="2020-12-03T14:47:45.292" v="110" actId="20577"/>
          <ac:spMkLst>
            <pc:docMk/>
            <pc:sldMk cId="0" sldId="256"/>
            <ac:spMk id="2" creationId="{0D8318B5-712B-4D38-ACBC-F076F835FA3C}"/>
          </ac:spMkLst>
        </pc:spChg>
        <pc:spChg chg="add mod">
          <ac:chgData name="Sebastian Montenegro" userId="269584e4d790753c" providerId="LiveId" clId="{63441157-B834-4A90-B045-EAE28A0812AC}" dt="2020-12-03T14:47:07.890" v="95" actId="207"/>
          <ac:spMkLst>
            <pc:docMk/>
            <pc:sldMk cId="0" sldId="256"/>
            <ac:spMk id="3" creationId="{150AAC00-4885-4628-B3E5-39BCCE0D91C0}"/>
          </ac:spMkLst>
        </pc:spChg>
        <pc:picChg chg="mod">
          <ac:chgData name="Sebastian Montenegro" userId="269584e4d790753c" providerId="LiveId" clId="{63441157-B834-4A90-B045-EAE28A0812AC}" dt="2020-12-03T14:43:44.955" v="3" actId="14100"/>
          <ac:picMkLst>
            <pc:docMk/>
            <pc:sldMk cId="0" sldId="256"/>
            <ac:picMk id="55" creationId="{00000000-0000-0000-0000-000000000000}"/>
          </ac:picMkLst>
        </pc:picChg>
      </pc:sldChg>
      <pc:sldChg chg="modSp mod">
        <pc:chgData name="Sebastian Montenegro" userId="269584e4d790753c" providerId="LiveId" clId="{63441157-B834-4A90-B045-EAE28A0812AC}" dt="2020-12-03T14:50:05.506" v="172" actId="1076"/>
        <pc:sldMkLst>
          <pc:docMk/>
          <pc:sldMk cId="0" sldId="257"/>
        </pc:sldMkLst>
        <pc:spChg chg="mod">
          <ac:chgData name="Sebastian Montenegro" userId="269584e4d790753c" providerId="LiveId" clId="{63441157-B834-4A90-B045-EAE28A0812AC}" dt="2020-12-03T14:50:05.506" v="172" actId="1076"/>
          <ac:spMkLst>
            <pc:docMk/>
            <pc:sldMk cId="0" sldId="257"/>
            <ac:spMk id="65" creationId="{00000000-0000-0000-0000-000000000000}"/>
          </ac:spMkLst>
        </pc:spChg>
      </pc:sldChg>
      <pc:sldChg chg="addSp delSp modSp mod">
        <pc:chgData name="Sebastian Montenegro" userId="269584e4d790753c" providerId="LiveId" clId="{63441157-B834-4A90-B045-EAE28A0812AC}" dt="2020-12-03T14:50:26.574" v="175" actId="1076"/>
        <pc:sldMkLst>
          <pc:docMk/>
          <pc:sldMk cId="0" sldId="258"/>
        </pc:sldMkLst>
        <pc:spChg chg="add mod">
          <ac:chgData name="Sebastian Montenegro" userId="269584e4d790753c" providerId="LiveId" clId="{63441157-B834-4A90-B045-EAE28A0812AC}" dt="2020-12-03T14:50:26.574" v="175" actId="1076"/>
          <ac:spMkLst>
            <pc:docMk/>
            <pc:sldMk cId="0" sldId="258"/>
            <ac:spMk id="7" creationId="{7EECF2DC-F54E-45F5-BD41-552019D8512A}"/>
          </ac:spMkLst>
        </pc:spChg>
        <pc:spChg chg="del">
          <ac:chgData name="Sebastian Montenegro" userId="269584e4d790753c" providerId="LiveId" clId="{63441157-B834-4A90-B045-EAE28A0812AC}" dt="2020-12-03T14:49:11.779" v="129" actId="478"/>
          <ac:spMkLst>
            <pc:docMk/>
            <pc:sldMk cId="0" sldId="258"/>
            <ac:spMk id="74" creationId="{00000000-0000-0000-0000-000000000000}"/>
          </ac:spMkLst>
        </pc:spChg>
      </pc:sldChg>
      <pc:sldChg chg="modSp mod">
        <pc:chgData name="Sebastian Montenegro" userId="269584e4d790753c" providerId="LiveId" clId="{63441157-B834-4A90-B045-EAE28A0812AC}" dt="2020-12-03T14:52:06.828" v="237" actId="1076"/>
        <pc:sldMkLst>
          <pc:docMk/>
          <pc:sldMk cId="1446806552" sldId="260"/>
        </pc:sldMkLst>
        <pc:spChg chg="mod">
          <ac:chgData name="Sebastian Montenegro" userId="269584e4d790753c" providerId="LiveId" clId="{63441157-B834-4A90-B045-EAE28A0812AC}" dt="2020-12-03T14:52:06.828" v="237" actId="1076"/>
          <ac:spMkLst>
            <pc:docMk/>
            <pc:sldMk cId="1446806552" sldId="260"/>
            <ac:spMk id="7" creationId="{7EECF2DC-F54E-45F5-BD41-552019D8512A}"/>
          </ac:spMkLst>
        </pc:spChg>
      </pc:sldChg>
      <pc:sldChg chg="new del">
        <pc:chgData name="Sebastian Montenegro" userId="269584e4d790753c" providerId="LiveId" clId="{63441157-B834-4A90-B045-EAE28A0812AC}" dt="2020-12-03T14:52:20.263" v="239" actId="680"/>
        <pc:sldMkLst>
          <pc:docMk/>
          <pc:sldMk cId="593359173" sldId="261"/>
        </pc:sldMkLst>
      </pc:sldChg>
      <pc:sldChg chg="addSp delSp modSp mod">
        <pc:chgData name="Sebastian Montenegro" userId="269584e4d790753c" providerId="LiveId" clId="{63441157-B834-4A90-B045-EAE28A0812AC}" dt="2020-12-04T14:03:44.817" v="775" actId="1076"/>
        <pc:sldMkLst>
          <pc:docMk/>
          <pc:sldMk cId="1049050616" sldId="261"/>
        </pc:sldMkLst>
        <pc:spChg chg="add mod">
          <ac:chgData name="Sebastian Montenegro" userId="269584e4d790753c" providerId="LiveId" clId="{63441157-B834-4A90-B045-EAE28A0812AC}" dt="2020-12-03T15:00:53.671" v="453" actId="1076"/>
          <ac:spMkLst>
            <pc:docMk/>
            <pc:sldMk cId="1049050616" sldId="261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3T15:00:01.876" v="431" actId="20577"/>
          <ac:spMkLst>
            <pc:docMk/>
            <pc:sldMk cId="1049050616" sldId="261"/>
            <ac:spMk id="7" creationId="{7EECF2DC-F54E-45F5-BD41-552019D8512A}"/>
          </ac:spMkLst>
        </pc:spChg>
        <pc:graphicFrameChg chg="add del mod">
          <ac:chgData name="Sebastian Montenegro" userId="269584e4d790753c" providerId="LiveId" clId="{63441157-B834-4A90-B045-EAE28A0812AC}" dt="2020-12-03T14:57:12.361" v="400" actId="478"/>
          <ac:graphicFrameMkLst>
            <pc:docMk/>
            <pc:sldMk cId="1049050616" sldId="261"/>
            <ac:graphicFrameMk id="8" creationId="{EC27F123-DC26-4933-A645-D42BE74F79AB}"/>
          </ac:graphicFrameMkLst>
        </pc:graphicFrameChg>
        <pc:graphicFrameChg chg="add mod">
          <ac:chgData name="Sebastian Montenegro" userId="269584e4d790753c" providerId="LiveId" clId="{63441157-B834-4A90-B045-EAE28A0812AC}" dt="2020-12-04T14:03:44.817" v="775" actId="1076"/>
          <ac:graphicFrameMkLst>
            <pc:docMk/>
            <pc:sldMk cId="1049050616" sldId="261"/>
            <ac:graphicFrameMk id="9" creationId="{B9345CB2-B46B-4DF0-A9CD-1AFF94B80C0D}"/>
          </ac:graphicFrameMkLst>
        </pc:graphicFrameChg>
        <pc:graphicFrameChg chg="add mod">
          <ac:chgData name="Sebastian Montenegro" userId="269584e4d790753c" providerId="LiveId" clId="{63441157-B834-4A90-B045-EAE28A0812AC}" dt="2020-12-03T14:58:00.274" v="402"/>
          <ac:graphicFrameMkLst>
            <pc:docMk/>
            <pc:sldMk cId="1049050616" sldId="261"/>
            <ac:graphicFrameMk id="9" creationId="{EC27F123-DC26-4933-A645-D42BE74F79AB}"/>
          </ac:graphicFrameMkLst>
        </pc:graphicFrameChg>
        <pc:graphicFrameChg chg="add del mod">
          <ac:chgData name="Sebastian Montenegro" userId="269584e4d790753c" providerId="LiveId" clId="{63441157-B834-4A90-B045-EAE28A0812AC}" dt="2020-12-03T15:02:45.055" v="454" actId="478"/>
          <ac:graphicFrameMkLst>
            <pc:docMk/>
            <pc:sldMk cId="1049050616" sldId="261"/>
            <ac:graphicFrameMk id="10" creationId="{EC27F123-DC26-4933-A645-D42BE74F79AB}"/>
          </ac:graphicFrameMkLst>
        </pc:graphicFrameChg>
        <pc:graphicFrameChg chg="add del mod">
          <ac:chgData name="Sebastian Montenegro" userId="269584e4d790753c" providerId="LiveId" clId="{63441157-B834-4A90-B045-EAE28A0812AC}" dt="2020-12-04T14:03:29.657" v="771" actId="478"/>
          <ac:graphicFrameMkLst>
            <pc:docMk/>
            <pc:sldMk cId="1049050616" sldId="261"/>
            <ac:graphicFrameMk id="11" creationId="{B9345CB2-B46B-4DF0-A9CD-1AFF94B80C0D}"/>
          </ac:graphicFrameMkLst>
        </pc:graphicFrameChg>
      </pc:sldChg>
      <pc:sldChg chg="addSp delSp modSp mod">
        <pc:chgData name="Sebastian Montenegro" userId="269584e4d790753c" providerId="LiveId" clId="{63441157-B834-4A90-B045-EAE28A0812AC}" dt="2020-12-03T17:21:30.373" v="682" actId="1076"/>
        <pc:sldMkLst>
          <pc:docMk/>
          <pc:sldMk cId="1764482175" sldId="262"/>
        </pc:sldMkLst>
        <pc:spChg chg="mod">
          <ac:chgData name="Sebastian Montenegro" userId="269584e4d790753c" providerId="LiveId" clId="{63441157-B834-4A90-B045-EAE28A0812AC}" dt="2020-12-03T16:24:28.920" v="606" actId="1076"/>
          <ac:spMkLst>
            <pc:docMk/>
            <pc:sldMk cId="1764482175" sldId="262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3T16:23:28.639" v="589" actId="20577"/>
          <ac:spMkLst>
            <pc:docMk/>
            <pc:sldMk cId="1764482175" sldId="262"/>
            <ac:spMk id="7" creationId="{7EECF2DC-F54E-45F5-BD41-552019D8512A}"/>
          </ac:spMkLst>
        </pc:spChg>
        <pc:graphicFrameChg chg="add del mod">
          <ac:chgData name="Sebastian Montenegro" userId="269584e4d790753c" providerId="LiveId" clId="{63441157-B834-4A90-B045-EAE28A0812AC}" dt="2020-12-03T17:20:25.983" v="678" actId="478"/>
          <ac:graphicFrameMkLst>
            <pc:docMk/>
            <pc:sldMk cId="1764482175" sldId="262"/>
            <ac:graphicFrameMk id="9" creationId="{F7D5B0EE-25A2-411C-9FBB-D7947F3F5737}"/>
          </ac:graphicFrameMkLst>
        </pc:graphicFrameChg>
        <pc:graphicFrameChg chg="add mod">
          <ac:chgData name="Sebastian Montenegro" userId="269584e4d790753c" providerId="LiveId" clId="{63441157-B834-4A90-B045-EAE28A0812AC}" dt="2020-12-03T17:21:30.373" v="682" actId="1076"/>
          <ac:graphicFrameMkLst>
            <pc:docMk/>
            <pc:sldMk cId="1764482175" sldId="262"/>
            <ac:graphicFrameMk id="10" creationId="{F7D5B0EE-25A2-411C-9FBB-D7947F3F5737}"/>
          </ac:graphicFrameMkLst>
        </pc:graphicFrameChg>
        <pc:graphicFrameChg chg="del">
          <ac:chgData name="Sebastian Montenegro" userId="269584e4d790753c" providerId="LiveId" clId="{63441157-B834-4A90-B045-EAE28A0812AC}" dt="2020-12-03T16:12:47.747" v="460" actId="478"/>
          <ac:graphicFrameMkLst>
            <pc:docMk/>
            <pc:sldMk cId="1764482175" sldId="262"/>
            <ac:graphicFrameMk id="11" creationId="{B9345CB2-B46B-4DF0-A9CD-1AFF94B80C0D}"/>
          </ac:graphicFrameMkLst>
        </pc:graphicFrameChg>
      </pc:sldChg>
      <pc:sldChg chg="addSp delSp modSp mod">
        <pc:chgData name="Sebastian Montenegro" userId="269584e4d790753c" providerId="LiveId" clId="{63441157-B834-4A90-B045-EAE28A0812AC}" dt="2020-12-03T17:23:35.997" v="695" actId="14100"/>
        <pc:sldMkLst>
          <pc:docMk/>
          <pc:sldMk cId="2603701392" sldId="263"/>
        </pc:sldMkLst>
        <pc:spChg chg="mod">
          <ac:chgData name="Sebastian Montenegro" userId="269584e4d790753c" providerId="LiveId" clId="{63441157-B834-4A90-B045-EAE28A0812AC}" dt="2020-12-03T16:52:02.415" v="668" actId="1076"/>
          <ac:spMkLst>
            <pc:docMk/>
            <pc:sldMk cId="2603701392" sldId="263"/>
            <ac:spMk id="2" creationId="{24E98FED-14FE-489A-B163-05115E079ACB}"/>
          </ac:spMkLst>
        </pc:spChg>
        <pc:spChg chg="add mod">
          <ac:chgData name="Sebastian Montenegro" userId="269584e4d790753c" providerId="LiveId" clId="{63441157-B834-4A90-B045-EAE28A0812AC}" dt="2020-12-03T17:22:37.482" v="689" actId="14100"/>
          <ac:spMkLst>
            <pc:docMk/>
            <pc:sldMk cId="2603701392" sldId="263"/>
            <ac:spMk id="3" creationId="{FBB1AAEB-05A3-4DBF-8115-AEA44CB4FBB5}"/>
          </ac:spMkLst>
        </pc:spChg>
        <pc:spChg chg="mod">
          <ac:chgData name="Sebastian Montenegro" userId="269584e4d790753c" providerId="LiveId" clId="{63441157-B834-4A90-B045-EAE28A0812AC}" dt="2020-12-03T16:27:39.412" v="633" actId="20577"/>
          <ac:spMkLst>
            <pc:docMk/>
            <pc:sldMk cId="2603701392" sldId="263"/>
            <ac:spMk id="7" creationId="{7EECF2DC-F54E-45F5-BD41-552019D8512A}"/>
          </ac:spMkLst>
        </pc:spChg>
        <pc:spChg chg="add mod">
          <ac:chgData name="Sebastian Montenegro" userId="269584e4d790753c" providerId="LiveId" clId="{63441157-B834-4A90-B045-EAE28A0812AC}" dt="2020-12-03T17:23:12.755" v="692" actId="14100"/>
          <ac:spMkLst>
            <pc:docMk/>
            <pc:sldMk cId="2603701392" sldId="263"/>
            <ac:spMk id="12" creationId="{675F24FE-6896-460C-9522-44FF1097352A}"/>
          </ac:spMkLst>
        </pc:spChg>
        <pc:spChg chg="add mod">
          <ac:chgData name="Sebastian Montenegro" userId="269584e4d790753c" providerId="LiveId" clId="{63441157-B834-4A90-B045-EAE28A0812AC}" dt="2020-12-03T17:23:35.997" v="695" actId="14100"/>
          <ac:spMkLst>
            <pc:docMk/>
            <pc:sldMk cId="2603701392" sldId="263"/>
            <ac:spMk id="13" creationId="{D35A7257-D817-4329-B21D-56EDB9B894FC}"/>
          </ac:spMkLst>
        </pc:spChg>
        <pc:graphicFrameChg chg="del">
          <ac:chgData name="Sebastian Montenegro" userId="269584e4d790753c" providerId="LiveId" clId="{63441157-B834-4A90-B045-EAE28A0812AC}" dt="2020-12-03T16:26:03.800" v="607" actId="478"/>
          <ac:graphicFrameMkLst>
            <pc:docMk/>
            <pc:sldMk cId="2603701392" sldId="263"/>
            <ac:graphicFrameMk id="9" creationId="{F7D5B0EE-25A2-411C-9FBB-D7947F3F5737}"/>
          </ac:graphicFrameMkLst>
        </pc:graphicFrameChg>
        <pc:graphicFrameChg chg="add del mod">
          <ac:chgData name="Sebastian Montenegro" userId="269584e4d790753c" providerId="LiveId" clId="{63441157-B834-4A90-B045-EAE28A0812AC}" dt="2020-12-03T17:18:46.092" v="672" actId="478"/>
          <ac:graphicFrameMkLst>
            <pc:docMk/>
            <pc:sldMk cId="2603701392" sldId="263"/>
            <ac:graphicFrameMk id="10" creationId="{30F047FD-C15D-4299-AFDF-58E0CAE639D0}"/>
          </ac:graphicFrameMkLst>
        </pc:graphicFrameChg>
        <pc:graphicFrameChg chg="add mod">
          <ac:chgData name="Sebastian Montenegro" userId="269584e4d790753c" providerId="LiveId" clId="{63441157-B834-4A90-B045-EAE28A0812AC}" dt="2020-12-03T17:22:20.221" v="686"/>
          <ac:graphicFrameMkLst>
            <pc:docMk/>
            <pc:sldMk cId="2603701392" sldId="263"/>
            <ac:graphicFrameMk id="11" creationId="{30F047FD-C15D-4299-AFDF-58E0CAE639D0}"/>
          </ac:graphicFrameMkLst>
        </pc:graphicFrameChg>
      </pc:sldChg>
      <pc:sldChg chg="delSp del mod">
        <pc:chgData name="Sebastian Montenegro" userId="269584e4d790753c" providerId="LiveId" clId="{63441157-B834-4A90-B045-EAE28A0812AC}" dt="2020-12-04T14:06:39.684" v="776" actId="2696"/>
        <pc:sldMkLst>
          <pc:docMk/>
          <pc:sldMk cId="3469490309" sldId="264"/>
        </pc:sldMkLst>
        <pc:graphicFrameChg chg="del">
          <ac:chgData name="Sebastian Montenegro" userId="269584e4d790753c" providerId="LiveId" clId="{63441157-B834-4A90-B045-EAE28A0812AC}" dt="2020-12-03T17:25:18.711" v="696" actId="478"/>
          <ac:graphicFrameMkLst>
            <pc:docMk/>
            <pc:sldMk cId="3469490309" sldId="264"/>
            <ac:graphicFrameMk id="11" creationId="{B9345CB2-B46B-4DF0-A9CD-1AFF94B80C0D}"/>
          </ac:graphicFrameMkLst>
        </pc:graphicFrameChg>
      </pc:sldChg>
      <pc:sldChg chg="addSp modSp mod">
        <pc:chgData name="Sebastian Montenegro" userId="269584e4d790753c" providerId="LiveId" clId="{63441157-B834-4A90-B045-EAE28A0812AC}" dt="2020-12-04T19:18:02.435" v="879" actId="20577"/>
        <pc:sldMkLst>
          <pc:docMk/>
          <pc:sldMk cId="3829069996" sldId="264"/>
        </pc:sldMkLst>
        <pc:spChg chg="mod">
          <ac:chgData name="Sebastian Montenegro" userId="269584e4d790753c" providerId="LiveId" clId="{63441157-B834-4A90-B045-EAE28A0812AC}" dt="2020-12-04T19:15:04.839" v="850" actId="6549"/>
          <ac:spMkLst>
            <pc:docMk/>
            <pc:sldMk cId="3829069996" sldId="264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4T19:18:02.435" v="879" actId="20577"/>
          <ac:spMkLst>
            <pc:docMk/>
            <pc:sldMk cId="3829069996" sldId="264"/>
            <ac:spMk id="7" creationId="{7EECF2DC-F54E-45F5-BD41-552019D8512A}"/>
          </ac:spMkLst>
        </pc:spChg>
        <pc:graphicFrameChg chg="add mod">
          <ac:chgData name="Sebastian Montenegro" userId="269584e4d790753c" providerId="LiveId" clId="{63441157-B834-4A90-B045-EAE28A0812AC}" dt="2020-12-04T19:17:13.620" v="853"/>
          <ac:graphicFrameMkLst>
            <pc:docMk/>
            <pc:sldMk cId="3829069996" sldId="264"/>
            <ac:graphicFrameMk id="8" creationId="{17786A32-93AF-496C-99C1-B27034C65ECB}"/>
          </ac:graphicFrameMkLst>
        </pc:graphicFrameChg>
        <pc:graphicFrameChg chg="add mod">
          <ac:chgData name="Sebastian Montenegro" userId="269584e4d790753c" providerId="LiveId" clId="{63441157-B834-4A90-B045-EAE28A0812AC}" dt="2020-12-04T19:17:29.743" v="858" actId="14100"/>
          <ac:graphicFrameMkLst>
            <pc:docMk/>
            <pc:sldMk cId="3829069996" sldId="264"/>
            <ac:graphicFrameMk id="9" creationId="{17786A32-93AF-496C-99C1-B27034C65ECB}"/>
          </ac:graphicFrameMkLst>
        </pc:graphicFrameChg>
      </pc:sldChg>
      <pc:sldChg chg="modSp del mod">
        <pc:chgData name="Sebastian Montenegro" userId="269584e4d790753c" providerId="LiveId" clId="{63441157-B834-4A90-B045-EAE28A0812AC}" dt="2020-12-04T14:06:39.684" v="776" actId="2696"/>
        <pc:sldMkLst>
          <pc:docMk/>
          <pc:sldMk cId="2519638368" sldId="265"/>
        </pc:sldMkLst>
        <pc:spChg chg="mod">
          <ac:chgData name="Sebastian Montenegro" userId="269584e4d790753c" providerId="LiveId" clId="{63441157-B834-4A90-B045-EAE28A0812AC}" dt="2020-12-03T17:58:16.742" v="770" actId="1076"/>
          <ac:spMkLst>
            <pc:docMk/>
            <pc:sldMk cId="2519638368" sldId="265"/>
            <ac:spMk id="7" creationId="{7EECF2DC-F54E-45F5-BD41-552019D8512A}"/>
          </ac:spMkLst>
        </pc:spChg>
      </pc:sldChg>
      <pc:sldChg chg="addSp delSp modSp mod addCm delCm">
        <pc:chgData name="Sebastian Montenegro" userId="269584e4d790753c" providerId="LiveId" clId="{63441157-B834-4A90-B045-EAE28A0812AC}" dt="2020-12-04T19:38:22.721" v="941" actId="1592"/>
        <pc:sldMkLst>
          <pc:docMk/>
          <pc:sldMk cId="2453999430" sldId="266"/>
        </pc:sldMkLst>
        <pc:spChg chg="mod">
          <ac:chgData name="Sebastian Montenegro" userId="269584e4d790753c" providerId="LiveId" clId="{63441157-B834-4A90-B045-EAE28A0812AC}" dt="2020-12-04T19:30:33.910" v="894" actId="20577"/>
          <ac:spMkLst>
            <pc:docMk/>
            <pc:sldMk cId="2453999430" sldId="266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4T19:31:37.730" v="934" actId="20577"/>
          <ac:spMkLst>
            <pc:docMk/>
            <pc:sldMk cId="2453999430" sldId="266"/>
            <ac:spMk id="7" creationId="{7EECF2DC-F54E-45F5-BD41-552019D8512A}"/>
          </ac:spMkLst>
        </pc:spChg>
        <pc:graphicFrameChg chg="del">
          <ac:chgData name="Sebastian Montenegro" userId="269584e4d790753c" providerId="LiveId" clId="{63441157-B834-4A90-B045-EAE28A0812AC}" dt="2020-12-04T19:30:26.938" v="880" actId="478"/>
          <ac:graphicFrameMkLst>
            <pc:docMk/>
            <pc:sldMk cId="2453999430" sldId="266"/>
            <ac:graphicFrameMk id="9" creationId="{17786A32-93AF-496C-99C1-B27034C65ECB}"/>
          </ac:graphicFrameMkLst>
        </pc:graphicFrameChg>
        <pc:graphicFrameChg chg="add mod">
          <ac:chgData name="Sebastian Montenegro" userId="269584e4d790753c" providerId="LiveId" clId="{63441157-B834-4A90-B045-EAE28A0812AC}" dt="2020-12-04T19:37:50.545" v="939" actId="14100"/>
          <ac:graphicFrameMkLst>
            <pc:docMk/>
            <pc:sldMk cId="2453999430" sldId="266"/>
            <ac:graphicFrameMk id="10" creationId="{F256A178-84B9-4654-9C20-57C8DAF50C10}"/>
          </ac:graphicFrameMkLst>
        </pc:graphicFrameChg>
      </pc:sldChg>
      <pc:sldChg chg="addSp delSp modSp mod">
        <pc:chgData name="Sebastian Montenegro" userId="269584e4d790753c" providerId="LiveId" clId="{63441157-B834-4A90-B045-EAE28A0812AC}" dt="2020-12-04T19:57:23.676" v="1103" actId="20577"/>
        <pc:sldMkLst>
          <pc:docMk/>
          <pc:sldMk cId="3739741174" sldId="267"/>
        </pc:sldMkLst>
        <pc:spChg chg="mod">
          <ac:chgData name="Sebastian Montenegro" userId="269584e4d790753c" providerId="LiveId" clId="{63441157-B834-4A90-B045-EAE28A0812AC}" dt="2020-12-04T19:57:01.345" v="1087" actId="1076"/>
          <ac:spMkLst>
            <pc:docMk/>
            <pc:sldMk cId="3739741174" sldId="267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4T19:57:23.676" v="1103" actId="20577"/>
          <ac:spMkLst>
            <pc:docMk/>
            <pc:sldMk cId="3739741174" sldId="267"/>
            <ac:spMk id="7" creationId="{7EECF2DC-F54E-45F5-BD41-552019D8512A}"/>
          </ac:spMkLst>
        </pc:spChg>
        <pc:graphicFrameChg chg="add mod">
          <ac:chgData name="Sebastian Montenegro" userId="269584e4d790753c" providerId="LiveId" clId="{63441157-B834-4A90-B045-EAE28A0812AC}" dt="2020-12-04T19:56:54.336" v="1086" actId="207"/>
          <ac:graphicFrameMkLst>
            <pc:docMk/>
            <pc:sldMk cId="3739741174" sldId="267"/>
            <ac:graphicFrameMk id="9" creationId="{668F900B-176B-4162-A85F-D8541CDF11CA}"/>
          </ac:graphicFrameMkLst>
        </pc:graphicFrameChg>
        <pc:graphicFrameChg chg="del">
          <ac:chgData name="Sebastian Montenegro" userId="269584e4d790753c" providerId="LiveId" clId="{63441157-B834-4A90-B045-EAE28A0812AC}" dt="2020-12-04T19:39:01.500" v="942" actId="478"/>
          <ac:graphicFrameMkLst>
            <pc:docMk/>
            <pc:sldMk cId="3739741174" sldId="267"/>
            <ac:graphicFrameMk id="10" creationId="{F256A178-84B9-4654-9C20-57C8DAF50C1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4400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42887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E3-49AC-A8D7-797022B717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'Rat% diario'!$J$2:$L$2</c:f>
              <c:strCache>
                <c:ptCount val="3"/>
                <c:pt idx="0">
                  <c:v>Diurno</c:v>
                </c:pt>
                <c:pt idx="1">
                  <c:v>Prime</c:v>
                </c:pt>
                <c:pt idx="2">
                  <c:v>Total</c:v>
                </c:pt>
              </c:strCache>
            </c:strRef>
          </c:cat>
          <c:val>
            <c:numRef>
              <c:f>'Rat% diario'!$J$6:$L$6</c:f>
              <c:numCache>
                <c:formatCode>General</c:formatCode>
                <c:ptCount val="3"/>
                <c:pt idx="0">
                  <c:v>24.3</c:v>
                </c:pt>
                <c:pt idx="1">
                  <c:v>40.1</c:v>
                </c:pt>
                <c:pt idx="2">
                  <c:v>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3-49AC-A8D7-797022B71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085945040"/>
        <c:axId val="1085952944"/>
      </c:barChart>
      <c:catAx>
        <c:axId val="108594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085952944"/>
        <c:crosses val="autoZero"/>
        <c:auto val="1"/>
        <c:lblAlgn val="ctr"/>
        <c:lblOffset val="100"/>
        <c:noMultiLvlLbl val="0"/>
      </c:catAx>
      <c:valAx>
        <c:axId val="108595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08594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B008F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44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0A-4172-9885-DBBD717626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'Rat% diario'!$C$2:$E$2</c:f>
              <c:strCache>
                <c:ptCount val="3"/>
                <c:pt idx="0">
                  <c:v>Diurno</c:v>
                </c:pt>
                <c:pt idx="1">
                  <c:v>Prime</c:v>
                </c:pt>
                <c:pt idx="2">
                  <c:v>Total</c:v>
                </c:pt>
              </c:strCache>
            </c:strRef>
          </c:cat>
          <c:val>
            <c:numRef>
              <c:f>'Rat% diario'!$C$6:$E$6</c:f>
              <c:numCache>
                <c:formatCode>General</c:formatCode>
                <c:ptCount val="3"/>
                <c:pt idx="0">
                  <c:v>10</c:v>
                </c:pt>
                <c:pt idx="1">
                  <c:v>16.2</c:v>
                </c:pt>
                <c:pt idx="2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0A-4172-9885-DBBD71762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086493008"/>
        <c:axId val="1086488848"/>
      </c:barChart>
      <c:catAx>
        <c:axId val="108649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086488848"/>
        <c:crosses val="autoZero"/>
        <c:auto val="1"/>
        <c:lblAlgn val="ctr"/>
        <c:lblOffset val="100"/>
        <c:noMultiLvlLbl val="0"/>
      </c:catAx>
      <c:valAx>
        <c:axId val="108648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08649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'Min a min diario'!$E$3</c:f>
              <c:strCache>
                <c:ptCount val="1"/>
                <c:pt idx="0">
                  <c:v>15-03-2021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44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 a min diario'!$A$4:$A$28</c:f>
              <c:strCache>
                <c:ptCount val="25"/>
                <c:pt idx="0">
                  <c:v>[12:40 - 12:41&gt;</c:v>
                </c:pt>
                <c:pt idx="1">
                  <c:v>[12:41 - 12:42&gt;</c:v>
                </c:pt>
                <c:pt idx="2">
                  <c:v>[12:42 - 12:43&gt;</c:v>
                </c:pt>
                <c:pt idx="3">
                  <c:v>[12:43 - 12:44&gt;</c:v>
                </c:pt>
                <c:pt idx="4">
                  <c:v>[12:44 - 12:45&gt;</c:v>
                </c:pt>
                <c:pt idx="5">
                  <c:v>[12:45 - 12:46&gt;</c:v>
                </c:pt>
                <c:pt idx="6">
                  <c:v>[12:46 - 12:47&gt;</c:v>
                </c:pt>
                <c:pt idx="7">
                  <c:v>[12:47 - 12:48&gt;</c:v>
                </c:pt>
                <c:pt idx="8">
                  <c:v>[12:48 - 12:49&gt;</c:v>
                </c:pt>
                <c:pt idx="9">
                  <c:v>[12:49 - 12:50&gt;</c:v>
                </c:pt>
                <c:pt idx="10">
                  <c:v>[12:50 - 12:51&gt;</c:v>
                </c:pt>
                <c:pt idx="11">
                  <c:v>[12:51 - 12:52&gt;</c:v>
                </c:pt>
                <c:pt idx="12">
                  <c:v>[12:52 - 12:53&gt;</c:v>
                </c:pt>
                <c:pt idx="13">
                  <c:v>[12:53 - 12:54&gt;</c:v>
                </c:pt>
                <c:pt idx="14">
                  <c:v>[12:54 - 12:55&gt;</c:v>
                </c:pt>
                <c:pt idx="15">
                  <c:v>[12:55 - 12:56&gt;</c:v>
                </c:pt>
                <c:pt idx="16">
                  <c:v>[12:56 - 12:57&gt;</c:v>
                </c:pt>
                <c:pt idx="17">
                  <c:v>[12:57 - 12:58&gt;</c:v>
                </c:pt>
                <c:pt idx="18">
                  <c:v>[12:58 - 12:59&gt;</c:v>
                </c:pt>
                <c:pt idx="19">
                  <c:v>[12:59 - 13:00&gt;</c:v>
                </c:pt>
                <c:pt idx="20">
                  <c:v>[13:00 - 13:01&gt;</c:v>
                </c:pt>
                <c:pt idx="21">
                  <c:v>[13:01 - 13:02&gt;</c:v>
                </c:pt>
                <c:pt idx="22">
                  <c:v>[13:02 - 13:03&gt;</c:v>
                </c:pt>
                <c:pt idx="23">
                  <c:v>[13:03 - 13:04&gt;</c:v>
                </c:pt>
                <c:pt idx="24">
                  <c:v>[13:04 - 13:05&gt;</c:v>
                </c:pt>
              </c:strCache>
            </c:strRef>
          </c:cat>
          <c:val>
            <c:numRef>
              <c:f>'Min a min diario'!$E$4:$E$28</c:f>
              <c:numCache>
                <c:formatCode>General</c:formatCode>
                <c:ptCount val="25"/>
                <c:pt idx="0">
                  <c:v>9.1999999999999993</c:v>
                </c:pt>
                <c:pt idx="1">
                  <c:v>9.1999999999999993</c:v>
                </c:pt>
                <c:pt idx="2">
                  <c:v>9.1</c:v>
                </c:pt>
                <c:pt idx="3">
                  <c:v>9.3000000000000007</c:v>
                </c:pt>
                <c:pt idx="4">
                  <c:v>9.3000000000000007</c:v>
                </c:pt>
                <c:pt idx="5">
                  <c:v>9.4</c:v>
                </c:pt>
                <c:pt idx="6">
                  <c:v>9.3000000000000007</c:v>
                </c:pt>
                <c:pt idx="7">
                  <c:v>9.3000000000000007</c:v>
                </c:pt>
                <c:pt idx="8">
                  <c:v>9.3000000000000007</c:v>
                </c:pt>
                <c:pt idx="9">
                  <c:v>9.4</c:v>
                </c:pt>
                <c:pt idx="10">
                  <c:v>9.5</c:v>
                </c:pt>
                <c:pt idx="11">
                  <c:v>9.3000000000000007</c:v>
                </c:pt>
                <c:pt idx="12">
                  <c:v>9.4</c:v>
                </c:pt>
                <c:pt idx="13">
                  <c:v>9.4</c:v>
                </c:pt>
                <c:pt idx="14">
                  <c:v>9.5</c:v>
                </c:pt>
                <c:pt idx="15">
                  <c:v>9.6999999999999993</c:v>
                </c:pt>
                <c:pt idx="16">
                  <c:v>9.5</c:v>
                </c:pt>
                <c:pt idx="17">
                  <c:v>9.8000000000000007</c:v>
                </c:pt>
                <c:pt idx="18">
                  <c:v>9.9</c:v>
                </c:pt>
                <c:pt idx="19">
                  <c:v>10</c:v>
                </c:pt>
                <c:pt idx="20">
                  <c:v>10.1</c:v>
                </c:pt>
                <c:pt idx="21">
                  <c:v>10.1</c:v>
                </c:pt>
                <c:pt idx="22">
                  <c:v>9.9</c:v>
                </c:pt>
                <c:pt idx="23">
                  <c:v>10</c:v>
                </c:pt>
                <c:pt idx="24">
                  <c:v>10.1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22-49CA-8C9F-D68343053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6511312"/>
        <c:axId val="1086506320"/>
      </c:lineChart>
      <c:catAx>
        <c:axId val="108651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86506320"/>
        <c:crosses val="autoZero"/>
        <c:auto val="1"/>
        <c:lblAlgn val="ctr"/>
        <c:lblOffset val="100"/>
        <c:noMultiLvlLbl val="0"/>
      </c:catAx>
      <c:valAx>
        <c:axId val="1086506320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0865113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'Min a min diario'!$E$33</c:f>
              <c:strCache>
                <c:ptCount val="1"/>
                <c:pt idx="0">
                  <c:v>15-03-2021</c:v>
                </c:pt>
              </c:strCache>
            </c:strRef>
          </c:tx>
          <c:spPr>
            <a:ln w="28575" cap="rnd">
              <a:solidFill>
                <a:srgbClr val="942887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942887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 a min diario'!$A$34:$A$58</c:f>
              <c:strCache>
                <c:ptCount val="25"/>
                <c:pt idx="0">
                  <c:v>[20:40 - 20:41&gt;</c:v>
                </c:pt>
                <c:pt idx="1">
                  <c:v>[20:41 - 20:42&gt;</c:v>
                </c:pt>
                <c:pt idx="2">
                  <c:v>[20:42 - 20:43&gt;</c:v>
                </c:pt>
                <c:pt idx="3">
                  <c:v>[20:43 - 20:44&gt;</c:v>
                </c:pt>
                <c:pt idx="4">
                  <c:v>[20:44 - 20:45&gt;</c:v>
                </c:pt>
                <c:pt idx="5">
                  <c:v>[20:45 - 20:46&gt;</c:v>
                </c:pt>
                <c:pt idx="6">
                  <c:v>[20:46 - 20:47&gt;</c:v>
                </c:pt>
                <c:pt idx="7">
                  <c:v>[20:47 - 20:48&gt;</c:v>
                </c:pt>
                <c:pt idx="8">
                  <c:v>[20:48 - 20:49&gt;</c:v>
                </c:pt>
                <c:pt idx="9">
                  <c:v>[20:49 - 20:50&gt;</c:v>
                </c:pt>
                <c:pt idx="10">
                  <c:v>[20:50 - 20:51&gt;</c:v>
                </c:pt>
                <c:pt idx="11">
                  <c:v>[20:51 - 20:52&gt;</c:v>
                </c:pt>
                <c:pt idx="12">
                  <c:v>[20:52 - 20:53&gt;</c:v>
                </c:pt>
                <c:pt idx="13">
                  <c:v>[20:53 - 20:54&gt;</c:v>
                </c:pt>
                <c:pt idx="14">
                  <c:v>[20:54 - 20:55&gt;</c:v>
                </c:pt>
                <c:pt idx="15">
                  <c:v>[20:55 - 20:56&gt;</c:v>
                </c:pt>
                <c:pt idx="16">
                  <c:v>[20:56 - 20:57&gt;</c:v>
                </c:pt>
                <c:pt idx="17">
                  <c:v>[20:57 - 20:58&gt;</c:v>
                </c:pt>
                <c:pt idx="18">
                  <c:v>[20:58 - 20:59&gt;</c:v>
                </c:pt>
                <c:pt idx="19">
                  <c:v>[20:59 - 21:00&gt;</c:v>
                </c:pt>
                <c:pt idx="20">
                  <c:v>[21:00 - 21:01&gt;</c:v>
                </c:pt>
                <c:pt idx="21">
                  <c:v>[21:01 - 21:02&gt;</c:v>
                </c:pt>
                <c:pt idx="22">
                  <c:v>[21:02 - 21:03&gt;</c:v>
                </c:pt>
                <c:pt idx="23">
                  <c:v>[21:03 - 21:04&gt;</c:v>
                </c:pt>
                <c:pt idx="24">
                  <c:v>[21:04 - 21:05&gt;</c:v>
                </c:pt>
              </c:strCache>
            </c:strRef>
          </c:cat>
          <c:val>
            <c:numRef>
              <c:f>'Min a min diario'!$E$34:$E$58</c:f>
              <c:numCache>
                <c:formatCode>General</c:formatCode>
                <c:ptCount val="25"/>
                <c:pt idx="0">
                  <c:v>16.8</c:v>
                </c:pt>
                <c:pt idx="1">
                  <c:v>17.100000000000001</c:v>
                </c:pt>
                <c:pt idx="2">
                  <c:v>17.3</c:v>
                </c:pt>
                <c:pt idx="3">
                  <c:v>17.100000000000001</c:v>
                </c:pt>
                <c:pt idx="4">
                  <c:v>17.399999999999999</c:v>
                </c:pt>
                <c:pt idx="5">
                  <c:v>17.3</c:v>
                </c:pt>
                <c:pt idx="6">
                  <c:v>17.399999999999999</c:v>
                </c:pt>
                <c:pt idx="7">
                  <c:v>17.2</c:v>
                </c:pt>
                <c:pt idx="8">
                  <c:v>17.2</c:v>
                </c:pt>
                <c:pt idx="9">
                  <c:v>17.399999999999999</c:v>
                </c:pt>
                <c:pt idx="10">
                  <c:v>17.5</c:v>
                </c:pt>
                <c:pt idx="11">
                  <c:v>17.7</c:v>
                </c:pt>
                <c:pt idx="12">
                  <c:v>18</c:v>
                </c:pt>
                <c:pt idx="13">
                  <c:v>18</c:v>
                </c:pt>
                <c:pt idx="14">
                  <c:v>18.3</c:v>
                </c:pt>
                <c:pt idx="15">
                  <c:v>18.3</c:v>
                </c:pt>
                <c:pt idx="16">
                  <c:v>17.7</c:v>
                </c:pt>
                <c:pt idx="17">
                  <c:v>18.100000000000001</c:v>
                </c:pt>
                <c:pt idx="18">
                  <c:v>18.2</c:v>
                </c:pt>
                <c:pt idx="19">
                  <c:v>17.8</c:v>
                </c:pt>
                <c:pt idx="20">
                  <c:v>18.100000000000001</c:v>
                </c:pt>
                <c:pt idx="21">
                  <c:v>18.3</c:v>
                </c:pt>
                <c:pt idx="22">
                  <c:v>18.2</c:v>
                </c:pt>
                <c:pt idx="23">
                  <c:v>18.399999999999999</c:v>
                </c:pt>
                <c:pt idx="24">
                  <c:v>18.2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C2-4241-BF02-3A2718478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6509232"/>
        <c:axId val="1086502576"/>
      </c:lineChart>
      <c:catAx>
        <c:axId val="108650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86502576"/>
        <c:crosses val="autoZero"/>
        <c:auto val="1"/>
        <c:lblAlgn val="ctr"/>
        <c:lblOffset val="100"/>
        <c:noMultiLvlLbl val="0"/>
      </c:catAx>
      <c:valAx>
        <c:axId val="1086502576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0865092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rgbClr val="7030A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'Fid% diario'!$B$2:$D$2</c:f>
              <c:strCache>
                <c:ptCount val="3"/>
                <c:pt idx="0">
                  <c:v>Diurno</c:v>
                </c:pt>
                <c:pt idx="1">
                  <c:v>Prime</c:v>
                </c:pt>
                <c:pt idx="2">
                  <c:v>Total</c:v>
                </c:pt>
              </c:strCache>
            </c:strRef>
          </c:cat>
          <c:val>
            <c:numRef>
              <c:f>'Fid% diario'!$B$6:$D$6</c:f>
              <c:numCache>
                <c:formatCode>General</c:formatCode>
                <c:ptCount val="3"/>
                <c:pt idx="0">
                  <c:v>80.2</c:v>
                </c:pt>
                <c:pt idx="1">
                  <c:v>74.5</c:v>
                </c:pt>
                <c:pt idx="2">
                  <c:v>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5-478E-AF7B-F67CEF70D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2039902368"/>
        <c:axId val="2039894880"/>
      </c:barChart>
      <c:catAx>
        <c:axId val="203990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2039894880"/>
        <c:crosses val="autoZero"/>
        <c:auto val="1"/>
        <c:lblAlgn val="ctr"/>
        <c:lblOffset val="100"/>
        <c:noMultiLvlLbl val="0"/>
      </c:catAx>
      <c:valAx>
        <c:axId val="2039894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990236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72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14034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42274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8973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598" y="2400299"/>
            <a:ext cx="7924801" cy="1695451"/>
          </a:xfrm>
        </p:spPr>
        <p:txBody>
          <a:bodyPr/>
          <a:lstStyle/>
          <a:p>
            <a:pPr algn="ctr"/>
            <a:r>
              <a:rPr lang="es-CL" sz="1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>Reporte diario de Audiencia</a:t>
            </a:r>
            <a:br>
              <a:rPr lang="es-CL" sz="1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</a:br>
            <a:r>
              <a:rPr lang="es-CL" sz="2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>FRANJA ELECTORAL PARA CONVENCIÓN CONSTITUCIONAL </a:t>
            </a:r>
            <a:br>
              <a:rPr lang="es-CL" sz="2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</a:br>
            <a:r>
              <a:rPr lang="es-CL" sz="20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/>
            </a:r>
            <a:br>
              <a:rPr lang="es-CL" sz="20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</a:br>
            <a:r>
              <a:rPr lang="es-CL" sz="1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>Lunes 15 de marzo</a:t>
            </a:r>
            <a:endParaRPr lang="es-CL" sz="1400" dirty="0">
              <a:solidFill>
                <a:schemeClr val="tx2">
                  <a:lumMod val="50000"/>
                </a:schemeClr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1704" y="598182"/>
            <a:ext cx="3620588" cy="132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;p13"/>
          <p:cNvPicPr preferRelativeResize="0"/>
          <p:nvPr/>
        </p:nvPicPr>
        <p:blipFill rotWithShape="1">
          <a:blip r:embed="rId5">
            <a:alphaModFix/>
          </a:blip>
          <a:srcRect t="96688"/>
          <a:stretch/>
        </p:blipFill>
        <p:spPr>
          <a:xfrm>
            <a:off x="0" y="4543950"/>
            <a:ext cx="9144001" cy="5995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302038" y="4630265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  <a:latin typeface="DM Sans" panose="020B0604020202020204" charset="0"/>
              </a:rPr>
              <a:t>Departamento de Estudios</a:t>
            </a:r>
          </a:p>
          <a:p>
            <a:pPr algn="ctr"/>
            <a:r>
              <a:rPr lang="es-CL" b="1" dirty="0" smtClean="0">
                <a:solidFill>
                  <a:schemeClr val="bg1"/>
                </a:solidFill>
                <a:latin typeface="DM Sans" panose="020B0604020202020204" charset="0"/>
              </a:rPr>
              <a:t>Marzo de 2021</a:t>
            </a:r>
            <a:endParaRPr lang="es-CL" b="1" dirty="0">
              <a:solidFill>
                <a:schemeClr val="bg1"/>
              </a:solidFill>
              <a:latin typeface="DM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4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77765" t="26418" r="20393" b="37117"/>
          <a:stretch/>
        </p:blipFill>
        <p:spPr>
          <a:xfrm>
            <a:off x="8695725" y="0"/>
            <a:ext cx="4619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0037" y="34575"/>
            <a:ext cx="8053388" cy="572700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PRINCIPALES RESULTADOS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041725" cy="3416400"/>
          </a:xfrm>
        </p:spPr>
        <p:txBody>
          <a:bodyPr/>
          <a:lstStyle/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dirty="0">
                <a:solidFill>
                  <a:srgbClr val="434343"/>
                </a:solidFill>
              </a:rPr>
              <a:t>Se evidencia que la actual Franja aumenta su alcance </a:t>
            </a:r>
            <a:r>
              <a:rPr lang="es-CL" dirty="0" smtClean="0">
                <a:solidFill>
                  <a:srgbClr val="434343"/>
                </a:solidFill>
              </a:rPr>
              <a:t>en hogares en horario Prime. </a:t>
            </a: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endParaRPr lang="es-CL" dirty="0">
              <a:solidFill>
                <a:srgbClr val="434343"/>
              </a:solidFill>
            </a:endParaRP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endParaRPr lang="es-CL" dirty="0" smtClean="0">
              <a:solidFill>
                <a:srgbClr val="434343"/>
              </a:solidFill>
            </a:endParaRP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dirty="0" smtClean="0">
                <a:solidFill>
                  <a:srgbClr val="434343"/>
                </a:solidFill>
              </a:rPr>
              <a:t>La franja mantiene el Rating minuto a minuto, lo que normalmente no ha ocurrido en Franjas anteriores (otros años) durante el horario prime, cuando normalmente tendía a decaer luego del </a:t>
            </a:r>
            <a:r>
              <a:rPr lang="es-CL" smtClean="0">
                <a:solidFill>
                  <a:srgbClr val="434343"/>
                </a:solidFill>
              </a:rPr>
              <a:t>primer minuto.</a:t>
            </a:r>
            <a:endParaRPr lang="es-CL" dirty="0" smtClean="0">
              <a:solidFill>
                <a:srgbClr val="434343"/>
              </a:solidFill>
            </a:endParaRP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endParaRPr lang="es-CL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3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3</a:t>
            </a:fld>
            <a:endParaRPr lang="es-CL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275666" y="110771"/>
            <a:ext cx="7670693" cy="718589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RATING HOGARES (%) </a:t>
            </a:r>
            <a:b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</a:br>
            <a:r>
              <a:rPr lang="es-CL" sz="1400" b="1" dirty="0" smtClean="0">
                <a:solidFill>
                  <a:srgbClr val="942887"/>
                </a:solidFill>
                <a:latin typeface="DM Sans" pitchFamily="2" charset="0"/>
              </a:rPr>
              <a:t>lunes 15 de marzo</a:t>
            </a:r>
            <a:endParaRPr lang="es-CL" sz="1800" dirty="0">
              <a:solidFill>
                <a:srgbClr val="942887"/>
              </a:solidFill>
              <a:latin typeface="DM Sans" pitchFamily="2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452847"/>
              </p:ext>
            </p:extLst>
          </p:nvPr>
        </p:nvGraphicFramePr>
        <p:xfrm>
          <a:off x="3535960" y="11917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75666" y="1770076"/>
            <a:ext cx="30547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>
                <a:latin typeface="+mj-lt"/>
              </a:rPr>
              <a:t>Hogares alcanzados franja diurna: </a:t>
            </a:r>
            <a:r>
              <a:rPr lang="es-CL" dirty="0">
                <a:latin typeface="+mj-lt"/>
              </a:rPr>
              <a:t>766.300 </a:t>
            </a:r>
            <a:endParaRPr lang="es-CL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latin typeface="+mj-lt"/>
              </a:rPr>
              <a:t>Hogares alcanzados franja </a:t>
            </a:r>
            <a:r>
              <a:rPr lang="es-CL" dirty="0" smtClean="0">
                <a:latin typeface="+mj-lt"/>
              </a:rPr>
              <a:t>prime: </a:t>
            </a:r>
            <a:r>
              <a:rPr lang="es-CL" dirty="0">
                <a:latin typeface="+mj-lt"/>
              </a:rPr>
              <a:t>1.302.400  </a:t>
            </a:r>
          </a:p>
        </p:txBody>
      </p:sp>
    </p:spTree>
    <p:extLst>
      <p:ext uri="{BB962C8B-B14F-4D97-AF65-F5344CB8AC3E}">
        <p14:creationId xmlns:p14="http://schemas.microsoft.com/office/powerpoint/2010/main" val="24003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4764947" y="807828"/>
            <a:ext cx="3382748" cy="718589"/>
          </a:xfrm>
        </p:spPr>
        <p:txBody>
          <a:bodyPr/>
          <a:lstStyle/>
          <a:p>
            <a:r>
              <a:rPr lang="es-CL" sz="1600" b="1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Rating persona (%) </a:t>
            </a:r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CL" sz="1100" b="1" dirty="0" smtClean="0">
                <a:solidFill>
                  <a:srgbClr val="942887"/>
                </a:solidFill>
                <a:latin typeface="Arial Narrow" panose="020B0606020202030204" pitchFamily="34" charset="0"/>
              </a:rPr>
              <a:t>lunes 15 de marzo</a:t>
            </a:r>
            <a:endParaRPr lang="es-CL" sz="1400" dirty="0">
              <a:solidFill>
                <a:srgbClr val="942887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527673"/>
              </p:ext>
            </p:extLst>
          </p:nvPr>
        </p:nvGraphicFramePr>
        <p:xfrm>
          <a:off x="4359366" y="1526417"/>
          <a:ext cx="4247739" cy="313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2"/>
          <p:cNvSpPr txBox="1">
            <a:spLocks/>
          </p:cNvSpPr>
          <p:nvPr/>
        </p:nvSpPr>
        <p:spPr>
          <a:xfrm>
            <a:off x="275666" y="260059"/>
            <a:ext cx="7670693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DATOS DE AUDIENCIA LUNES 15 DE MARZO</a:t>
            </a:r>
            <a:b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</a:br>
            <a:endParaRPr lang="es-CL" sz="1800" dirty="0">
              <a:solidFill>
                <a:srgbClr val="942887"/>
              </a:solidFill>
              <a:latin typeface="DM Sans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6367" y="1846629"/>
            <a:ext cx="3844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La franja diurna tuvo un alcance de 971.000 personas promedio.</a:t>
            </a:r>
          </a:p>
          <a:p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Mientras que la franja prime alcanzó </a:t>
            </a:r>
            <a:r>
              <a:rPr lang="es-CL" dirty="0"/>
              <a:t>a </a:t>
            </a:r>
            <a:r>
              <a:rPr lang="es-CL" dirty="0" smtClean="0"/>
              <a:t>1.698.900 personas promedio.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4161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77765" t="26418" r="20393" b="37117"/>
          <a:stretch/>
        </p:blipFill>
        <p:spPr>
          <a:xfrm>
            <a:off x="8695725" y="0"/>
            <a:ext cx="4619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1400" y="189899"/>
            <a:ext cx="8384325" cy="793921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RATING PERSONAS (%)</a:t>
            </a:r>
            <a:b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</a:br>
            <a:r>
              <a:rPr lang="es-CL" sz="1400" b="1" dirty="0" smtClean="0">
                <a:solidFill>
                  <a:srgbClr val="942887"/>
                </a:solidFill>
                <a:latin typeface="DM Sans" pitchFamily="2" charset="0"/>
              </a:rPr>
              <a:t>Minuto a minuto, según horario. </a:t>
            </a:r>
            <a:r>
              <a:rPr lang="es-CL" sz="1400" b="1" dirty="0" smtClean="0">
                <a:solidFill>
                  <a:srgbClr val="942887"/>
                </a:solidFill>
                <a:latin typeface="DM Sans" pitchFamily="2" charset="0"/>
              </a:rPr>
              <a:t>Lunes 15.</a:t>
            </a:r>
            <a:endParaRPr lang="es-CL" sz="1800" dirty="0">
              <a:solidFill>
                <a:srgbClr val="942887"/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84666" y="105517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rgbClr val="FF4400"/>
                </a:solidFill>
                <a:latin typeface="DM Sans" pitchFamily="2" charset="0"/>
              </a:rPr>
              <a:t>Franja diurno</a:t>
            </a:r>
            <a:endParaRPr lang="es-CL" sz="1200" dirty="0">
              <a:solidFill>
                <a:srgbClr val="FF4400"/>
              </a:solidFill>
              <a:latin typeface="DM Sans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993019" y="1039784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rgbClr val="5B008F"/>
                </a:solidFill>
              </a:rPr>
              <a:t>Franja prime</a:t>
            </a:r>
            <a:endParaRPr lang="es-CL" sz="1200" dirty="0">
              <a:solidFill>
                <a:srgbClr val="5B008F"/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06795"/>
              </p:ext>
            </p:extLst>
          </p:nvPr>
        </p:nvGraphicFramePr>
        <p:xfrm>
          <a:off x="141401" y="1403526"/>
          <a:ext cx="4197731" cy="253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494450"/>
              </p:ext>
            </p:extLst>
          </p:nvPr>
        </p:nvGraphicFramePr>
        <p:xfrm>
          <a:off x="4488110" y="1403525"/>
          <a:ext cx="4207615" cy="251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918098" y="1403525"/>
            <a:ext cx="2664001" cy="2513393"/>
          </a:xfrm>
          <a:prstGeom prst="roundRect">
            <a:avLst/>
          </a:prstGeom>
          <a:solidFill>
            <a:srgbClr val="FF44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redondeado 14"/>
          <p:cNvSpPr/>
          <p:nvPr/>
        </p:nvSpPr>
        <p:spPr>
          <a:xfrm>
            <a:off x="5239326" y="1346938"/>
            <a:ext cx="2550388" cy="2486831"/>
          </a:xfrm>
          <a:prstGeom prst="roundRect">
            <a:avLst/>
          </a:prstGeom>
          <a:solidFill>
            <a:srgbClr val="942887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027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4764947" y="807828"/>
            <a:ext cx="3382748" cy="718589"/>
          </a:xfrm>
        </p:spPr>
        <p:txBody>
          <a:bodyPr/>
          <a:lstStyle/>
          <a:p>
            <a:r>
              <a:rPr lang="es-CL" sz="1600" b="1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Fidelidad persona (%) </a:t>
            </a:r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s-CL" sz="1100" b="1" dirty="0" smtClean="0">
                <a:solidFill>
                  <a:srgbClr val="942887"/>
                </a:solidFill>
                <a:latin typeface="Arial Narrow" panose="020B0606020202030204" pitchFamily="34" charset="0"/>
              </a:rPr>
              <a:t>lunes 15 de marzo</a:t>
            </a:r>
            <a:endParaRPr lang="es-CL" sz="1400" dirty="0">
              <a:solidFill>
                <a:srgbClr val="942887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275666" y="260059"/>
            <a:ext cx="7670693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DATOS DE AUDIENCIA LUNES 15 DE MARZO</a:t>
            </a:r>
            <a:b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</a:b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942887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6367" y="1846629"/>
            <a:ext cx="38446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CL" dirty="0" smtClean="0"/>
              <a:t>Se vio el 80,2% del total de la franja diurna, lo que equivale a 13 minutos y 39 segundos</a:t>
            </a: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Mientras que la franja prime se vio en un 74,5% del total </a:t>
            </a:r>
            <a:r>
              <a:rPr kumimoji="0" lang="es-CL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(13 minutos, 24 segundos)</a:t>
            </a:r>
            <a:r>
              <a:rPr kumimoji="0" 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805426"/>
              </p:ext>
            </p:extLst>
          </p:nvPr>
        </p:nvGraphicFramePr>
        <p:xfrm>
          <a:off x="4401018" y="1377129"/>
          <a:ext cx="411060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062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77765" t="26418" r="20393" b="37117"/>
          <a:stretch/>
        </p:blipFill>
        <p:spPr>
          <a:xfrm>
            <a:off x="8695725" y="0"/>
            <a:ext cx="4619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0037" y="34575"/>
            <a:ext cx="8053388" cy="572700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METODOLOGÍA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8;p15"/>
          <p:cNvSpPr>
            <a:spLocks noGrp="1"/>
          </p:cNvSpPr>
          <p:nvPr>
            <p:ph type="body" idx="1"/>
          </p:nvPr>
        </p:nvSpPr>
        <p:spPr>
          <a:xfrm>
            <a:off x="226208" y="679950"/>
            <a:ext cx="8520600" cy="437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r>
              <a:rPr lang="es-CL" sz="1400" dirty="0" smtClean="0">
                <a:solidFill>
                  <a:srgbClr val="434343"/>
                </a:solidFill>
              </a:rPr>
              <a:t> </a:t>
            </a: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 smtClean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 smtClean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 smtClean="0">
              <a:solidFill>
                <a:srgbClr val="434343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7066" y="539400"/>
            <a:ext cx="838702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b="1" dirty="0">
                <a:solidFill>
                  <a:srgbClr val="595959">
                    <a:lumMod val="75000"/>
                  </a:srgbClr>
                </a:solidFill>
              </a:rPr>
              <a:t>Fuente de información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: 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Estudio de medición de audiencia </a:t>
            </a:r>
            <a:r>
              <a:rPr lang="es-CL" sz="1100" i="1" dirty="0" err="1">
                <a:solidFill>
                  <a:srgbClr val="595959">
                    <a:lumMod val="75000"/>
                  </a:srgbClr>
                </a:solidFill>
              </a:rPr>
              <a:t>People</a:t>
            </a:r>
            <a:r>
              <a:rPr lang="es-CL" sz="1100" i="1" dirty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i="1" dirty="0" smtClean="0">
                <a:solidFill>
                  <a:srgbClr val="595959">
                    <a:lumMod val="75000"/>
                  </a:srgbClr>
                </a:solidFill>
              </a:rPr>
              <a:t>Meter</a:t>
            </a: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,</a:t>
            </a:r>
            <a:r>
              <a:rPr lang="es-CL" sz="1100" i="1" dirty="0" smtClean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de </a:t>
            </a:r>
            <a:r>
              <a:rPr lang="es-CL" sz="1100" dirty="0" err="1" smtClean="0">
                <a:solidFill>
                  <a:srgbClr val="595959">
                    <a:lumMod val="75000"/>
                  </a:srgbClr>
                </a:solidFill>
              </a:rPr>
              <a:t>Kantar</a:t>
            </a: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dirty="0" err="1">
                <a:solidFill>
                  <a:srgbClr val="595959">
                    <a:lumMod val="75000"/>
                  </a:srgbClr>
                </a:solidFill>
              </a:rPr>
              <a:t>Ibope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Media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endParaRPr lang="es-CL" sz="1100" dirty="0">
              <a:solidFill>
                <a:srgbClr val="595959">
                  <a:lumMod val="75000"/>
                </a:srgbClr>
              </a:solidFill>
            </a:endParaRP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b="1" dirty="0" smtClean="0">
                <a:solidFill>
                  <a:srgbClr val="595959">
                    <a:lumMod val="75000"/>
                  </a:srgbClr>
                </a:solidFill>
              </a:rPr>
              <a:t>Target </a:t>
            </a:r>
            <a:r>
              <a:rPr lang="es-CL" sz="1100" b="1" dirty="0">
                <a:solidFill>
                  <a:srgbClr val="595959">
                    <a:lumMod val="75000"/>
                  </a:srgbClr>
                </a:solidFill>
              </a:rPr>
              <a:t>general de cálculo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: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Individuos, por sexo, edad y GSE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Hogares</a:t>
            </a:r>
            <a:endParaRPr lang="es-CL" sz="1100" dirty="0">
              <a:solidFill>
                <a:srgbClr val="595959">
                  <a:lumMod val="75000"/>
                </a:srgbClr>
              </a:solidFill>
            </a:endParaRPr>
          </a:p>
          <a:p>
            <a:pPr marL="1143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endParaRPr kumimoji="0" lang="es-CL" sz="1100" b="1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Variables de audiencia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Rating 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(</a:t>
            </a: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rat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%)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porcentaje de individuos (general o por target) que han sido expuestos a un canal o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programa, ponderado por tiempo promedio</a:t>
            </a:r>
            <a:r>
              <a:rPr kumimoji="0" lang="es-CL" sz="11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de exposición.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Un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punto de rating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representa un 1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% del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universo.</a:t>
            </a: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Reach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(</a:t>
            </a: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rch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#) o Alcance Bruto (en miles)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número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de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televidentes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que ha invertido por lo menos un minuto en el canal o programa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. Es siempre</a:t>
            </a:r>
            <a:r>
              <a:rPr kumimoji="0" lang="es-CL" sz="11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más grande que el </a:t>
            </a:r>
            <a:r>
              <a:rPr kumimoji="0" lang="es-CL" sz="1100" b="0" i="1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rating</a:t>
            </a:r>
            <a:r>
              <a:rPr kumimoji="0" lang="es-CL" sz="11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.</a:t>
            </a:r>
            <a:endParaRPr kumimoji="0" lang="es-CL" sz="11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Fidelidad 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(</a:t>
            </a: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fid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%)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este</a:t>
            </a:r>
            <a:r>
              <a:rPr kumimoji="0" lang="es-CL" sz="11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indicador muestra, en porcentaje,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la permanencia de una determinada audiencia en un evento, programa o canal particular. 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Average</a:t>
            </a: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Time </a:t>
            </a:r>
            <a:r>
              <a:rPr kumimoji="0" lang="es-CL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Spent</a:t>
            </a: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(ATS)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promedio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de minutos invertidos en un canal o programa, basado solamente en los televidentes que asistieron al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evento (que vieron al menos 1 minuto).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endParaRPr kumimoji="0" lang="es-CL" sz="11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Programas</a:t>
            </a:r>
            <a:r>
              <a:rPr kumimoji="0" lang="es-CL" sz="1100" b="1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analizados:</a:t>
            </a:r>
          </a:p>
          <a:p>
            <a:pPr marL="4000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Franja electoral, emisión diurna</a:t>
            </a:r>
          </a:p>
          <a:p>
            <a:pPr marL="4000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Franja electoral, emisión prime</a:t>
            </a:r>
          </a:p>
        </p:txBody>
      </p:sp>
    </p:spTree>
    <p:extLst>
      <p:ext uri="{BB962C8B-B14F-4D97-AF65-F5344CB8AC3E}">
        <p14:creationId xmlns:p14="http://schemas.microsoft.com/office/powerpoint/2010/main" val="90625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8</a:t>
            </a:fld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00037" y="733212"/>
            <a:ext cx="14927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100" b="1" dirty="0" smtClean="0">
                <a:latin typeface="+mn-lt"/>
                <a:ea typeface="Calibri" panose="020F0502020204030204" pitchFamily="34" charset="0"/>
              </a:rPr>
              <a:t>Universo y muestra</a:t>
            </a:r>
            <a:endParaRPr lang="es-CL" sz="1100" dirty="0">
              <a:effectLst/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424058"/>
              </p:ext>
            </p:extLst>
          </p:nvPr>
        </p:nvGraphicFramePr>
        <p:xfrm>
          <a:off x="373856" y="1507432"/>
          <a:ext cx="3952875" cy="1827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1817754180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400754830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640774747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MUESTRA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UNIVERSO *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573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HOGARES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621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2.535.669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42071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INDIVIDUOS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2.012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7.812.158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779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26531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MUJERES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1.060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3.975.677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687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HOMBRES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952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3.836.481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036215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657213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00037" y="3725926"/>
            <a:ext cx="767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dirty="0" smtClean="0">
                <a:latin typeface="+mj-lt"/>
                <a:ea typeface="Calibri" panose="020F0502020204030204" pitchFamily="34" charset="0"/>
              </a:rPr>
              <a:t>El universo incluya las comunas de Antofagasta</a:t>
            </a:r>
            <a:r>
              <a:rPr lang="es-CL" sz="1200" dirty="0">
                <a:latin typeface="+mj-lt"/>
                <a:ea typeface="Calibri" panose="020F0502020204030204" pitchFamily="34" charset="0"/>
              </a:rPr>
              <a:t>, Viña del Mar, Valparaíso, Concepción, Talcahuano, Chiguayante, San Pedro de La Paz, Temuco, Padre Las Casas y Santiago (32 comunas de la provincia de Santiago, más San Bernardo y Puente Alto</a:t>
            </a:r>
            <a:r>
              <a:rPr lang="es-CL" sz="1200" dirty="0" smtClean="0">
                <a:latin typeface="+mj-lt"/>
                <a:ea typeface="Calibri" panose="020F0502020204030204" pitchFamily="34" charset="0"/>
              </a:rPr>
              <a:t>).</a:t>
            </a:r>
            <a:endParaRPr lang="es-CL" sz="12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300037" y="220602"/>
            <a:ext cx="8053388" cy="572700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METODOLOGÍA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3918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3865</TotalTime>
  <Words>431</Words>
  <Application>Microsoft Office PowerPoint</Application>
  <PresentationFormat>Presentación en pantalla (16:9)</PresentationFormat>
  <Paragraphs>78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Wingdings</vt:lpstr>
      <vt:lpstr>Calibri</vt:lpstr>
      <vt:lpstr>Arial Narrow</vt:lpstr>
      <vt:lpstr>DM Sans</vt:lpstr>
      <vt:lpstr>Arial</vt:lpstr>
      <vt:lpstr>Times New Roman</vt:lpstr>
      <vt:lpstr>Simple Light</vt:lpstr>
      <vt:lpstr>Reporte diario de Audiencia FRANJA ELECTORAL PARA CONVENCIÓN CONSTITUCIONAL   Lunes 15 de marzo</vt:lpstr>
      <vt:lpstr>PRINCIPALES RESULTADOS</vt:lpstr>
      <vt:lpstr>RATING HOGARES (%)  lunes 15 de marzo</vt:lpstr>
      <vt:lpstr>Rating persona (%)  lunes 15 de marzo</vt:lpstr>
      <vt:lpstr>RATING PERSONAS (%) Minuto a minuto, según horario. Lunes 15.</vt:lpstr>
      <vt:lpstr>Fidelidad persona (%)  lunes 15 de marzo</vt:lpstr>
      <vt:lpstr>METODOLOGÍA</vt:lpstr>
      <vt:lpstr>METODOLOGÍA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 Montenegro</dc:creator>
  <cp:lastModifiedBy>Maria Dolores Souza</cp:lastModifiedBy>
  <cp:revision>411</cp:revision>
  <dcterms:modified xsi:type="dcterms:W3CDTF">2021-03-16T19:08:29Z</dcterms:modified>
</cp:coreProperties>
</file>