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8.xml"/>
  <Override ContentType="application/vnd.ms-office.chartcolorstyle+xml" PartName="/ppt/charts/colors11.xml"/>
  <Override ContentType="application/vnd.ms-office.chartcolorstyle+xml" PartName="/ppt/charts/colors13.xml"/>
  <Override ContentType="application/vnd.ms-office.chartcolorstyle+xml" PartName="/ppt/charts/colors14.xml"/>
  <Override ContentType="application/vnd.ms-office.chartcolorstyle+xml" PartName="/ppt/charts/colors5.xml"/>
  <Override ContentType="application/vnd.ms-office.chartcolorstyle+xml" PartName="/ppt/charts/colors2.xml"/>
  <Override ContentType="application/vnd.ms-office.chartcolorstyle+xml" PartName="/ppt/charts/colors3.xml"/>
  <Override ContentType="application/vnd.ms-office.chartcolorstyle+xml" PartName="/ppt/charts/colors7.xml"/>
  <Override ContentType="application/vnd.ms-office.chartcolorstyle+xml" PartName="/ppt/charts/colors10.xml"/>
  <Override ContentType="application/vnd.ms-office.chartcolorstyle+xml" PartName="/ppt/charts/colors9.xml"/>
  <Override ContentType="application/vnd.ms-office.chartcolorstyle+xml" PartName="/ppt/charts/colors1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9.xml"/>
  <Override ContentType="application/vnd.openxmlformats-officedocument.drawingml.chart+xml" PartName="/ppt/charts/chart20.xml"/>
  <Override ContentType="application/vnd.openxmlformats-officedocument.drawingml.chart+xml" PartName="/ppt/charts/chart9.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12.xml"/>
  <Override ContentType="application/vnd.openxmlformats-officedocument.drawingml.chart+xml" PartName="/ppt/charts/chart14.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18.xml"/>
  <Override ContentType="application/vnd.openxmlformats-officedocument.drawingml.chart+xml" PartName="/ppt/charts/chart5.xml"/>
  <Override ContentType="application/vnd.openxmlformats-officedocument.drawingml.chart+xml" PartName="/ppt/charts/chart11.xml"/>
  <Override ContentType="application/vnd.openxmlformats-officedocument.drawingml.chart+xml" PartName="/ppt/charts/chart17.xml"/>
  <Override ContentType="application/vnd.openxmlformats-officedocument.drawingml.chart+xml" PartName="/ppt/charts/chart15.xml"/>
  <Override ContentType="application/vnd.openxmlformats-officedocument.drawingml.chart+xml" PartName="/ppt/charts/chart1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2.xml"/>
  <Override ContentType="application/vnd.openxmlformats-officedocument.drawingml.chartshapes+xml" PartName="/ppt/drawings/drawing5.xml"/>
  <Override ContentType="application/vnd.openxmlformats-officedocument.drawingml.chartshapes+xml" PartName="/ppt/drawings/drawing1.xml"/>
  <Override ContentType="application/vnd.openxmlformats-officedocument.drawingml.chartshapes+xml" PartName="/ppt/drawings/drawing3.xml"/>
  <Override ContentType="application/vnd.openxmlformats-officedocument.drawingml.chartshapes+xml" PartName="/ppt/drawings/drawing4.xml"/>
  <Override ContentType="application/vnd.ms-office.chartstyle+xml" PartName="/ppt/charts/style3.xml"/>
  <Override ContentType="application/vnd.ms-office.chartstyle+xml" PartName="/ppt/charts/style5.xml"/>
  <Override ContentType="application/vnd.ms-office.chartstyle+xml" PartName="/ppt/charts/style8.xml"/>
  <Override ContentType="application/vnd.ms-office.chartstyle+xml" PartName="/ppt/charts/style1.xml"/>
  <Override ContentType="application/vnd.ms-office.chartstyle+xml" PartName="/ppt/charts/style12.xml"/>
  <Override ContentType="application/vnd.ms-office.chartstyle+xml" PartName="/ppt/charts/style14.xml"/>
  <Override ContentType="application/vnd.ms-office.chartstyle+xml" PartName="/ppt/charts/style9.xml"/>
  <Override ContentType="application/vnd.ms-office.chartstyle+xml" PartName="/ppt/charts/style4.xml"/>
  <Override ContentType="application/vnd.ms-office.chartstyle+xml" PartName="/ppt/charts/style10.xml"/>
  <Override ContentType="application/vnd.ms-office.chartstyle+xml" PartName="/ppt/charts/style7.xml"/>
  <Override ContentType="application/vnd.ms-office.chartstyle+xml" PartName="/ppt/charts/style6.xml"/>
  <Override ContentType="application/vnd.ms-office.chartstyle+xml" PartName="/ppt/charts/style11.xml"/>
  <Override ContentType="application/vnd.ms-office.chartstyle+xml" PartName="/ppt/charts/style2.xml"/>
  <Override ContentType="application/vnd.ms-office.chartstyle+xml" PartName="/ppt/charts/style13.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12192000"/>
  <p:notesSz cx="6858000" cy="9144000"/>
  <p:embeddedFontLst>
    <p:embeddedFont>
      <p:font typeface="Lato"/>
      <p:regular r:id="rId30"/>
      <p:bold r:id="rId31"/>
      <p:italic r:id="rId32"/>
      <p:boldItalic r:id="rId33"/>
    </p:embeddedFont>
    <p:embeddedFont>
      <p:font typeface="Lato Black"/>
      <p:bold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58">
          <p15:clr>
            <a:srgbClr val="A4A3A4"/>
          </p15:clr>
        </p15:guide>
        <p15:guide id="2" pos="3840">
          <p15:clr>
            <a:srgbClr val="A4A3A4"/>
          </p15:clr>
        </p15:guide>
      </p15:sldGuideLst>
    </p:ext>
    <p:ext uri="http://customooxmlschemas.google.com/">
      <go:slidesCustomData xmlns:go="http://customooxmlschemas.google.com/" r:id="rId36" roundtripDataSignature="AMtx7mjozX+MOsxcDHaEK38DAdJIQjVP3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9EF27A8-0F63-466A-B7CE-4C7BD046B7E2}">
  <a:tblStyle styleId="{19EF27A8-0F63-466A-B7CE-4C7BD046B7E2}"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8E8"/>
          </a:solidFill>
        </a:fill>
      </a:tcStyle>
    </a:wholeTbl>
    <a:band1H>
      <a:tcTxStyle/>
      <a:tcStyle>
        <a:fill>
          <a:solidFill>
            <a:srgbClr val="CECFCF"/>
          </a:solidFill>
        </a:fill>
      </a:tcStyle>
    </a:band1H>
    <a:band2H>
      <a:tcTxStyle/>
    </a:band2H>
    <a:band1V>
      <a:tcTxStyle/>
      <a:tcStyle>
        <a:fill>
          <a:solidFill>
            <a:srgbClr val="CECFC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58" orient="horz"/>
        <p:guide pos="38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bold.fntdata"/><Relationship Id="rId30" Type="http://schemas.openxmlformats.org/officeDocument/2006/relationships/font" Target="fonts/Lato-regular.fntdata"/><Relationship Id="rId33" Type="http://schemas.openxmlformats.org/officeDocument/2006/relationships/font" Target="fonts/Lato-boldItalic.fntdata"/><Relationship Id="rId32" Type="http://schemas.openxmlformats.org/officeDocument/2006/relationships/font" Target="fonts/Lato-italic.fntdata"/><Relationship Id="rId35" Type="http://schemas.openxmlformats.org/officeDocument/2006/relationships/font" Target="fonts/LatoBlack-boldItalic.fntdata"/><Relationship Id="rId34" Type="http://schemas.openxmlformats.org/officeDocument/2006/relationships/font" Target="fonts/LatoBlack-bold.fntdata"/><Relationship Id="rId36"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_Sheet20.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Sheet6.xlsx"/><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Sheet7.xlsx"/><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s-CL" sz="1100" b="1" dirty="0">
                <a:solidFill>
                  <a:schemeClr val="tx1"/>
                </a:solidFill>
              </a:rPr>
              <a:t>EVOLUCIÓN DE RESULTADOS</a:t>
            </a:r>
          </a:p>
        </c:rich>
      </c:tx>
      <c:layout>
        <c:manualLayout>
          <c:xMode val="edge"/>
          <c:yMode val="edge"/>
          <c:x val="1.5031467058065131E-2"/>
          <c:y val="2.778962017570187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s-CL"/>
        </a:p>
      </c:txPr>
    </c:title>
    <c:autoTitleDeleted val="0"/>
    <c:plotArea>
      <c:layout>
        <c:manualLayout>
          <c:layoutTarget val="inner"/>
          <c:xMode val="edge"/>
          <c:yMode val="edge"/>
          <c:x val="2.3491092585444611E-2"/>
          <c:y val="0.26400139166916786"/>
          <c:w val="0.96196266227731719"/>
          <c:h val="0.56718067738840305"/>
        </c:manualLayout>
      </c:layout>
      <c:lineChart>
        <c:grouping val="standard"/>
        <c:varyColors val="0"/>
        <c:ser>
          <c:idx val="0"/>
          <c:order val="0"/>
          <c:tx>
            <c:strRef>
              <c:f>Hoja1!$B$1</c:f>
              <c:strCache>
                <c:ptCount val="1"/>
                <c:pt idx="0">
                  <c:v>Hits</c:v>
                </c:pt>
              </c:strCache>
            </c:strRef>
          </c:tx>
          <c:spPr>
            <a:ln w="12700" cap="rnd">
              <a:solidFill>
                <a:srgbClr val="00B0F0"/>
              </a:solidFill>
              <a:round/>
            </a:ln>
            <a:effectLst/>
          </c:spPr>
          <c:marker>
            <c:symbol val="none"/>
          </c:marker>
          <c:dLbls>
            <c:dLbl>
              <c:idx val="0"/>
              <c:tx>
                <c:rich>
                  <a:bodyPr/>
                  <a:lstStyle/>
                  <a:p>
                    <a:fld id="{C9C4754E-287E-4A80-9616-6E540ED8D25B}" type="CELLRANGE">
                      <a:rPr lang="en-US"/>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AD56-497D-A8C2-47ECBA843AC8}"/>
                </c:ext>
              </c:extLst>
            </c:dLbl>
            <c:dLbl>
              <c:idx val="1"/>
              <c:tx>
                <c:rich>
                  <a:bodyPr/>
                  <a:lstStyle/>
                  <a:p>
                    <a:fld id="{5A71909A-4AE2-4071-A202-7F68624F4520}"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D56-497D-A8C2-47ECBA843AC8}"/>
                </c:ext>
              </c:extLst>
            </c:dLbl>
            <c:dLbl>
              <c:idx val="2"/>
              <c:tx>
                <c:rich>
                  <a:bodyPr/>
                  <a:lstStyle/>
                  <a:p>
                    <a:fld id="{CE006C30-C853-4243-8C48-7C4CDE9F19C1}"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D56-497D-A8C2-47ECBA843AC8}"/>
                </c:ext>
              </c:extLst>
            </c:dLbl>
            <c:dLbl>
              <c:idx val="3"/>
              <c:tx>
                <c:rich>
                  <a:bodyPr/>
                  <a:lstStyle/>
                  <a:p>
                    <a:fld id="{6B8B2836-3050-4AF0-B340-2FC27B90B1D5}"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D56-497D-A8C2-47ECBA843AC8}"/>
                </c:ext>
              </c:extLst>
            </c:dLbl>
            <c:dLbl>
              <c:idx val="4"/>
              <c:tx>
                <c:rich>
                  <a:bodyPr/>
                  <a:lstStyle/>
                  <a:p>
                    <a:fld id="{4385033C-2AF6-4E36-B55E-E5385046CE10}"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D56-497D-A8C2-47ECBA843AC8}"/>
                </c:ext>
              </c:extLst>
            </c:dLbl>
            <c:dLbl>
              <c:idx val="5"/>
              <c:tx>
                <c:rich>
                  <a:bodyPr/>
                  <a:lstStyle/>
                  <a:p>
                    <a:fld id="{01416CC2-0110-411B-BBA7-C5DF6182575A}"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D56-497D-A8C2-47ECBA843AC8}"/>
                </c:ext>
              </c:extLst>
            </c:dLbl>
            <c:dLbl>
              <c:idx val="6"/>
              <c:tx>
                <c:rich>
                  <a:bodyPr/>
                  <a:lstStyle/>
                  <a:p>
                    <a:fld id="{E44ACB05-A9DC-4884-ADA6-8F90FD90A45F}"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D56-497D-A8C2-47ECBA843AC8}"/>
                </c:ext>
              </c:extLst>
            </c:dLbl>
            <c:dLbl>
              <c:idx val="7"/>
              <c:tx>
                <c:rich>
                  <a:bodyPr/>
                  <a:lstStyle/>
                  <a:p>
                    <a:fld id="{162AC444-234A-4685-8BD3-4D727B9BBFC2}"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D56-497D-A8C2-47ECBA843AC8}"/>
                </c:ext>
              </c:extLst>
            </c:dLbl>
            <c:dLbl>
              <c:idx val="8"/>
              <c:tx>
                <c:rich>
                  <a:bodyPr/>
                  <a:lstStyle/>
                  <a:p>
                    <a:fld id="{179D75D8-0925-4856-9C07-853561129CE6}"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D56-497D-A8C2-47ECBA843AC8}"/>
                </c:ext>
              </c:extLst>
            </c:dLbl>
            <c:dLbl>
              <c:idx val="9"/>
              <c:tx>
                <c:rich>
                  <a:bodyPr/>
                  <a:lstStyle/>
                  <a:p>
                    <a:fld id="{D990DBDB-8144-4CF4-8D49-E867E05D828B}"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D56-497D-A8C2-47ECBA843AC8}"/>
                </c:ext>
              </c:extLst>
            </c:dLbl>
            <c:dLbl>
              <c:idx val="10"/>
              <c:tx>
                <c:rich>
                  <a:bodyPr/>
                  <a:lstStyle/>
                  <a:p>
                    <a:fld id="{1B2C2BD2-89A8-41E1-BCE6-D55F27733625}"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D56-497D-A8C2-47ECBA843AC8}"/>
                </c:ext>
              </c:extLst>
            </c:dLbl>
            <c:dLbl>
              <c:idx val="11"/>
              <c:tx>
                <c:rich>
                  <a:bodyPr/>
                  <a:lstStyle/>
                  <a:p>
                    <a:fld id="{06FF3AF1-4A0A-4689-9061-EBD6F51D8D4D}"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D56-497D-A8C2-47ECBA843AC8}"/>
                </c:ext>
              </c:extLst>
            </c:dLbl>
            <c:dLbl>
              <c:idx val="12"/>
              <c:tx>
                <c:rich>
                  <a:bodyPr/>
                  <a:lstStyle/>
                  <a:p>
                    <a:fld id="{05434629-C819-4486-B186-4D18CD9084F1}"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D56-497D-A8C2-47ECBA843AC8}"/>
                </c:ext>
              </c:extLst>
            </c:dLbl>
            <c:dLbl>
              <c:idx val="13"/>
              <c:tx>
                <c:rich>
                  <a:bodyPr/>
                  <a:lstStyle/>
                  <a:p>
                    <a:fld id="{C668AE6B-1225-479C-8736-F0E052D5FFE6}"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AD56-497D-A8C2-47ECBA843AC8}"/>
                </c:ext>
              </c:extLst>
            </c:dLbl>
            <c:dLbl>
              <c:idx val="14"/>
              <c:tx>
                <c:rich>
                  <a:bodyPr/>
                  <a:lstStyle/>
                  <a:p>
                    <a:fld id="{379D1E18-35AE-410B-B3ED-64F60FF56C07}"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D56-497D-A8C2-47ECBA843AC8}"/>
                </c:ext>
              </c:extLst>
            </c:dLbl>
            <c:dLbl>
              <c:idx val="15"/>
              <c:tx>
                <c:rich>
                  <a:bodyPr/>
                  <a:lstStyle/>
                  <a:p>
                    <a:fld id="{D882EAFC-D118-40DB-9F30-575200A6AD46}"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D56-497D-A8C2-47ECBA843AC8}"/>
                </c:ext>
              </c:extLst>
            </c:dLbl>
            <c:dLbl>
              <c:idx val="16"/>
              <c:tx>
                <c:rich>
                  <a:bodyPr/>
                  <a:lstStyle/>
                  <a:p>
                    <a:fld id="{5DC8781D-FDB0-4F33-BF5C-C6A1AB018D73}"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D56-497D-A8C2-47ECBA843AC8}"/>
                </c:ext>
              </c:extLst>
            </c:dLbl>
            <c:dLbl>
              <c:idx val="17"/>
              <c:tx>
                <c:rich>
                  <a:bodyPr/>
                  <a:lstStyle/>
                  <a:p>
                    <a:fld id="{2F585D65-4F84-49CF-ACB0-1C04C6C41A82}"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AD56-497D-A8C2-47ECBA843AC8}"/>
                </c:ext>
              </c:extLst>
            </c:dLbl>
            <c:dLbl>
              <c:idx val="18"/>
              <c:tx>
                <c:rich>
                  <a:bodyPr/>
                  <a:lstStyle/>
                  <a:p>
                    <a:fld id="{45F94794-82CD-4EA6-A6FA-9F03D8528CD4}"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AD56-497D-A8C2-47ECBA843AC8}"/>
                </c:ext>
              </c:extLst>
            </c:dLbl>
            <c:dLbl>
              <c:idx val="19"/>
              <c:tx>
                <c:rich>
                  <a:bodyPr/>
                  <a:lstStyle/>
                  <a:p>
                    <a:fld id="{D3CC2F08-2DF8-43A4-9440-61B29258D4E6}"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AD56-497D-A8C2-47ECBA843AC8}"/>
                </c:ext>
              </c:extLst>
            </c:dLbl>
            <c:dLbl>
              <c:idx val="20"/>
              <c:tx>
                <c:rich>
                  <a:bodyPr/>
                  <a:lstStyle/>
                  <a:p>
                    <a:fld id="{B7215AFE-D19E-4F91-A5AF-43C4471E7D5A}"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AD56-497D-A8C2-47ECBA843AC8}"/>
                </c:ext>
              </c:extLst>
            </c:dLbl>
            <c:dLbl>
              <c:idx val="21"/>
              <c:tx>
                <c:rich>
                  <a:bodyPr/>
                  <a:lstStyle/>
                  <a:p>
                    <a:fld id="{ACF36D5C-917C-4434-83D6-A5ADA931573C}"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AD56-497D-A8C2-47ECBA843AC8}"/>
                </c:ext>
              </c:extLst>
            </c:dLbl>
            <c:dLbl>
              <c:idx val="22"/>
              <c:tx>
                <c:rich>
                  <a:bodyPr/>
                  <a:lstStyle/>
                  <a:p>
                    <a:fld id="{ACC57ED8-53DF-42A9-A268-1C7CD4514F44}"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AD56-497D-A8C2-47ECBA843AC8}"/>
                </c:ext>
              </c:extLst>
            </c:dLbl>
            <c:dLbl>
              <c:idx val="23"/>
              <c:tx>
                <c:rich>
                  <a:bodyPr/>
                  <a:lstStyle/>
                  <a:p>
                    <a:fld id="{AE860A87-2611-4660-AD5D-FB24DCCF73F7}"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AD56-497D-A8C2-47ECBA843AC8}"/>
                </c:ext>
              </c:extLst>
            </c:dLbl>
            <c:dLbl>
              <c:idx val="24"/>
              <c:tx>
                <c:rich>
                  <a:bodyPr/>
                  <a:lstStyle/>
                  <a:p>
                    <a:fld id="{8787FFF3-6FC8-4AF4-8939-2BA17B917B18}"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AD56-497D-A8C2-47ECBA843AC8}"/>
                </c:ext>
              </c:extLst>
            </c:dLbl>
            <c:dLbl>
              <c:idx val="25"/>
              <c:tx>
                <c:rich>
                  <a:bodyPr/>
                  <a:lstStyle/>
                  <a:p>
                    <a:fld id="{AA67399E-391D-4D6F-A2B7-0D8DC5AA1424}"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AD56-497D-A8C2-47ECBA843AC8}"/>
                </c:ext>
              </c:extLst>
            </c:dLbl>
            <c:dLbl>
              <c:idx val="26"/>
              <c:tx>
                <c:rich>
                  <a:bodyPr/>
                  <a:lstStyle/>
                  <a:p>
                    <a:fld id="{2FADCCA4-27EF-4283-980E-3C7B24A9487F}"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AD56-497D-A8C2-47ECBA843AC8}"/>
                </c:ext>
              </c:extLst>
            </c:dLbl>
            <c:dLbl>
              <c:idx val="27"/>
              <c:tx>
                <c:rich>
                  <a:bodyPr/>
                  <a:lstStyle/>
                  <a:p>
                    <a:fld id="{BEFBDEC3-6EBE-4961-AF9B-862FA470C7A7}"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AD56-497D-A8C2-47ECBA843AC8}"/>
                </c:ext>
              </c:extLst>
            </c:dLbl>
            <c:dLbl>
              <c:idx val="28"/>
              <c:tx>
                <c:rich>
                  <a:bodyPr/>
                  <a:lstStyle/>
                  <a:p>
                    <a:fld id="{ADEB85B5-5D11-42A9-983E-50E94FF44968}"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AD56-497D-A8C2-47ECBA843AC8}"/>
                </c:ext>
              </c:extLst>
            </c:dLbl>
            <c:dLbl>
              <c:idx val="29"/>
              <c:tx>
                <c:rich>
                  <a:bodyPr/>
                  <a:lstStyle/>
                  <a:p>
                    <a:fld id="{E5D1C4E9-7063-48B6-84E5-CEBAB8211DBE}"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AD56-497D-A8C2-47ECBA843AC8}"/>
                </c:ext>
              </c:extLst>
            </c:dLbl>
            <c:dLbl>
              <c:idx val="30"/>
              <c:tx>
                <c:rich>
                  <a:bodyPr/>
                  <a:lstStyle/>
                  <a:p>
                    <a:fld id="{3F8C7FB0-610E-416D-B1EC-D7FC25880CA3}"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AD56-497D-A8C2-47ECBA843AC8}"/>
                </c:ext>
              </c:extLst>
            </c:dLbl>
            <c:dLbl>
              <c:idx val="31"/>
              <c:tx>
                <c:rich>
                  <a:bodyPr/>
                  <a:lstStyle/>
                  <a:p>
                    <a:fld id="{EF1CAFEB-FFB4-48C7-955D-97F0C4CDE2FF}" type="CELLRANGE">
                      <a:rPr lang="es-CL"/>
                      <a:pPr/>
                      <a:t>[CELLRANGE]</a:t>
                    </a:fld>
                    <a:endParaRPr lang="es-CL"/>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AD56-497D-A8C2-47ECBA843AC8}"/>
                </c:ext>
              </c:extLst>
            </c:dLbl>
            <c:numFmt formatCode="#,##0" sourceLinked="0"/>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effectLst/>
                    <a:latin typeface="+mn-lt"/>
                    <a:ea typeface="+mn-ea"/>
                    <a:cs typeface="+mn-cs"/>
                  </a:defRPr>
                </a:pPr>
                <a:endParaRPr lang="es-CL"/>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Hoja1!$A$2:$A$33</c:f>
              <c:numCache>
                <c:formatCode>d\-mmm</c:formatCode>
                <c:ptCount val="32"/>
                <c:pt idx="0">
                  <c:v>44487</c:v>
                </c:pt>
                <c:pt idx="1">
                  <c:v>44488</c:v>
                </c:pt>
                <c:pt idx="2">
                  <c:v>44489</c:v>
                </c:pt>
                <c:pt idx="3">
                  <c:v>44490</c:v>
                </c:pt>
                <c:pt idx="4">
                  <c:v>44491</c:v>
                </c:pt>
                <c:pt idx="5">
                  <c:v>44492</c:v>
                </c:pt>
                <c:pt idx="6">
                  <c:v>44493</c:v>
                </c:pt>
                <c:pt idx="7">
                  <c:v>44494</c:v>
                </c:pt>
                <c:pt idx="8">
                  <c:v>44495</c:v>
                </c:pt>
                <c:pt idx="9">
                  <c:v>44496</c:v>
                </c:pt>
                <c:pt idx="10">
                  <c:v>44497</c:v>
                </c:pt>
                <c:pt idx="11">
                  <c:v>44498</c:v>
                </c:pt>
                <c:pt idx="12">
                  <c:v>44499</c:v>
                </c:pt>
                <c:pt idx="13">
                  <c:v>44500</c:v>
                </c:pt>
                <c:pt idx="14">
                  <c:v>44501</c:v>
                </c:pt>
                <c:pt idx="15">
                  <c:v>44502</c:v>
                </c:pt>
                <c:pt idx="16">
                  <c:v>44503</c:v>
                </c:pt>
                <c:pt idx="17">
                  <c:v>44504</c:v>
                </c:pt>
                <c:pt idx="18">
                  <c:v>44505</c:v>
                </c:pt>
                <c:pt idx="19">
                  <c:v>44506</c:v>
                </c:pt>
                <c:pt idx="20">
                  <c:v>44507</c:v>
                </c:pt>
                <c:pt idx="21">
                  <c:v>44508</c:v>
                </c:pt>
                <c:pt idx="22">
                  <c:v>44509</c:v>
                </c:pt>
                <c:pt idx="23">
                  <c:v>44510</c:v>
                </c:pt>
                <c:pt idx="24">
                  <c:v>44511</c:v>
                </c:pt>
                <c:pt idx="25">
                  <c:v>44512</c:v>
                </c:pt>
                <c:pt idx="26">
                  <c:v>44513</c:v>
                </c:pt>
                <c:pt idx="27">
                  <c:v>44514</c:v>
                </c:pt>
                <c:pt idx="28">
                  <c:v>44515</c:v>
                </c:pt>
                <c:pt idx="29">
                  <c:v>44516</c:v>
                </c:pt>
                <c:pt idx="30">
                  <c:v>44517</c:v>
                </c:pt>
                <c:pt idx="31">
                  <c:v>44518</c:v>
                </c:pt>
              </c:numCache>
            </c:numRef>
          </c:cat>
          <c:val>
            <c:numRef>
              <c:f>Hoja1!$B$2:$B$33</c:f>
              <c:numCache>
                <c:formatCode>General</c:formatCode>
                <c:ptCount val="32"/>
                <c:pt idx="0">
                  <c:v>202</c:v>
                </c:pt>
                <c:pt idx="1">
                  <c:v>108</c:v>
                </c:pt>
                <c:pt idx="2">
                  <c:v>230</c:v>
                </c:pt>
                <c:pt idx="3">
                  <c:v>1312</c:v>
                </c:pt>
                <c:pt idx="4">
                  <c:v>23104</c:v>
                </c:pt>
                <c:pt idx="5">
                  <c:v>17162</c:v>
                </c:pt>
                <c:pt idx="6">
                  <c:v>15985</c:v>
                </c:pt>
                <c:pt idx="7">
                  <c:v>18199</c:v>
                </c:pt>
                <c:pt idx="8">
                  <c:v>10472</c:v>
                </c:pt>
                <c:pt idx="9">
                  <c:v>5061</c:v>
                </c:pt>
                <c:pt idx="10">
                  <c:v>4108</c:v>
                </c:pt>
                <c:pt idx="11">
                  <c:v>2360</c:v>
                </c:pt>
                <c:pt idx="12">
                  <c:v>1852</c:v>
                </c:pt>
                <c:pt idx="13">
                  <c:v>2181</c:v>
                </c:pt>
                <c:pt idx="14">
                  <c:v>2115</c:v>
                </c:pt>
                <c:pt idx="15">
                  <c:v>2372</c:v>
                </c:pt>
                <c:pt idx="16">
                  <c:v>1907</c:v>
                </c:pt>
                <c:pt idx="17">
                  <c:v>944</c:v>
                </c:pt>
                <c:pt idx="18">
                  <c:v>930</c:v>
                </c:pt>
                <c:pt idx="19">
                  <c:v>823</c:v>
                </c:pt>
                <c:pt idx="20">
                  <c:v>687</c:v>
                </c:pt>
                <c:pt idx="21">
                  <c:v>928</c:v>
                </c:pt>
                <c:pt idx="22">
                  <c:v>761</c:v>
                </c:pt>
                <c:pt idx="23">
                  <c:v>741</c:v>
                </c:pt>
                <c:pt idx="24">
                  <c:v>737</c:v>
                </c:pt>
                <c:pt idx="25">
                  <c:v>1101</c:v>
                </c:pt>
                <c:pt idx="26">
                  <c:v>1863</c:v>
                </c:pt>
                <c:pt idx="27">
                  <c:v>3038</c:v>
                </c:pt>
                <c:pt idx="28">
                  <c:v>3539</c:v>
                </c:pt>
                <c:pt idx="29">
                  <c:v>1323</c:v>
                </c:pt>
                <c:pt idx="30">
                  <c:v>1228</c:v>
                </c:pt>
                <c:pt idx="31">
                  <c:v>1830</c:v>
                </c:pt>
              </c:numCache>
            </c:numRef>
          </c:val>
          <c:smooth val="1"/>
          <c:extLst>
            <c:ext xmlns:c15="http://schemas.microsoft.com/office/drawing/2012/chart" uri="{02D57815-91ED-43cb-92C2-25804820EDAC}">
              <c15:datalabelsRange>
                <c15:f>Hoja1!$D$2:$D$33</c15:f>
                <c15:dlblRangeCache>
                  <c:ptCount val="32"/>
                  <c:pt idx="0">
                    <c:v>0,2k</c:v>
                  </c:pt>
                  <c:pt idx="1">
                    <c:v>0,1k</c:v>
                  </c:pt>
                  <c:pt idx="2">
                    <c:v>0,2k</c:v>
                  </c:pt>
                  <c:pt idx="3">
                    <c:v>1,3k</c:v>
                  </c:pt>
                  <c:pt idx="4">
                    <c:v>23,1k</c:v>
                  </c:pt>
                  <c:pt idx="5">
                    <c:v>17,1k</c:v>
                  </c:pt>
                  <c:pt idx="6">
                    <c:v>15,9k</c:v>
                  </c:pt>
                  <c:pt idx="7">
                    <c:v>18,1k</c:v>
                  </c:pt>
                  <c:pt idx="8">
                    <c:v>10,4k</c:v>
                  </c:pt>
                  <c:pt idx="9">
                    <c:v>5k</c:v>
                  </c:pt>
                  <c:pt idx="10">
                    <c:v>4,1k</c:v>
                  </c:pt>
                  <c:pt idx="11">
                    <c:v>2,3k</c:v>
                  </c:pt>
                  <c:pt idx="12">
                    <c:v>1,8k</c:v>
                  </c:pt>
                  <c:pt idx="13">
                    <c:v>2,1k</c:v>
                  </c:pt>
                  <c:pt idx="14">
                    <c:v>2,1k</c:v>
                  </c:pt>
                  <c:pt idx="15">
                    <c:v>2,3k</c:v>
                  </c:pt>
                  <c:pt idx="16">
                    <c:v>1,9k</c:v>
                  </c:pt>
                  <c:pt idx="17">
                    <c:v>0,9k</c:v>
                  </c:pt>
                  <c:pt idx="18">
                    <c:v>0,9k</c:v>
                  </c:pt>
                  <c:pt idx="19">
                    <c:v>0,8k</c:v>
                  </c:pt>
                  <c:pt idx="20">
                    <c:v>0,6k</c:v>
                  </c:pt>
                  <c:pt idx="21">
                    <c:v>0,9k</c:v>
                  </c:pt>
                  <c:pt idx="22">
                    <c:v>0,7k</c:v>
                  </c:pt>
                  <c:pt idx="23">
                    <c:v>0,7k</c:v>
                  </c:pt>
                  <c:pt idx="24">
                    <c:v>0,7k</c:v>
                  </c:pt>
                  <c:pt idx="25">
                    <c:v>1,1k</c:v>
                  </c:pt>
                  <c:pt idx="26">
                    <c:v>1,8k</c:v>
                  </c:pt>
                  <c:pt idx="27">
                    <c:v>3k</c:v>
                  </c:pt>
                  <c:pt idx="28">
                    <c:v>3,5k</c:v>
                  </c:pt>
                  <c:pt idx="29">
                    <c:v>1,3k</c:v>
                  </c:pt>
                  <c:pt idx="30">
                    <c:v>1,2k</c:v>
                  </c:pt>
                  <c:pt idx="31">
                    <c:v>1,8k</c:v>
                  </c:pt>
                </c15:dlblRangeCache>
              </c15:datalabelsRange>
            </c:ext>
            <c:ext xmlns:c16="http://schemas.microsoft.com/office/drawing/2014/chart" uri="{C3380CC4-5D6E-409C-BE32-E72D297353CC}">
              <c16:uniqueId val="{00000000-AD56-497D-A8C2-47ECBA843AC8}"/>
            </c:ext>
          </c:extLst>
        </c:ser>
        <c:dLbls>
          <c:showLegendKey val="0"/>
          <c:showVal val="0"/>
          <c:showCatName val="0"/>
          <c:showSerName val="0"/>
          <c:showPercent val="0"/>
          <c:showBubbleSize val="0"/>
        </c:dLbls>
        <c:smooth val="0"/>
        <c:axId val="281850352"/>
        <c:axId val="281854096"/>
      </c:lineChart>
      <c:dateAx>
        <c:axId val="281850352"/>
        <c:scaling>
          <c:orientation val="minMax"/>
        </c:scaling>
        <c:delete val="0"/>
        <c:axPos val="b"/>
        <c:majorGridlines>
          <c:spPr>
            <a:ln w="9525" cap="flat" cmpd="sng" algn="ctr">
              <a:solidFill>
                <a:schemeClr val="tx1">
                  <a:lumMod val="15000"/>
                  <a:lumOff val="85000"/>
                </a:schemeClr>
              </a:solidFill>
              <a:round/>
            </a:ln>
            <a:effectLst/>
          </c:spPr>
        </c:majorGridlines>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81854096"/>
        <c:crosses val="autoZero"/>
        <c:auto val="1"/>
        <c:lblOffset val="100"/>
        <c:baseTimeUnit val="days"/>
      </c:dateAx>
      <c:valAx>
        <c:axId val="281854096"/>
        <c:scaling>
          <c:orientation val="minMax"/>
          <c:min val="0"/>
        </c:scaling>
        <c:delete val="1"/>
        <c:axPos val="l"/>
        <c:numFmt formatCode="#,##0" sourceLinked="0"/>
        <c:majorTickMark val="out"/>
        <c:minorTickMark val="none"/>
        <c:tickLblPos val="nextTo"/>
        <c:crossAx val="28185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s-CL"/>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000"/>
            </a:pPr>
            <a:r>
              <a:rPr lang="es-CL" sz="1000" dirty="0"/>
              <a:t>MENSAJES EN INSTAGRAM: 131</a:t>
            </a:r>
          </a:p>
        </c:rich>
      </c:tx>
      <c:layout>
        <c:manualLayout>
          <c:xMode val="edge"/>
          <c:yMode val="edge"/>
          <c:x val="2.5376499238909948E-2"/>
          <c:y val="1.6428810052879425E-2"/>
        </c:manualLayout>
      </c:layout>
      <c:overlay val="0"/>
    </c:title>
    <c:autoTitleDeleted val="0"/>
    <c:plotArea>
      <c:layout>
        <c:manualLayout>
          <c:layoutTarget val="inner"/>
          <c:xMode val="edge"/>
          <c:yMode val="edge"/>
          <c:x val="0.24852279819556417"/>
          <c:y val="0.45055946889667275"/>
          <c:w val="0.5074931314665807"/>
          <c:h val="0.50674306443959949"/>
        </c:manualLayout>
      </c:layout>
      <c:pieChart>
        <c:varyColors val="1"/>
        <c:ser>
          <c:idx val="0"/>
          <c:order val="0"/>
          <c:spPr>
            <a:solidFill>
              <a:srgbClr val="FF0000"/>
            </a:solidFill>
            <a:ln w="12700">
              <a:noFill/>
            </a:ln>
          </c:spPr>
          <c:dPt>
            <c:idx val="0"/>
            <c:bubble3D val="0"/>
            <c:spPr>
              <a:solidFill>
                <a:srgbClr val="00B050"/>
              </a:solidFill>
              <a:ln w="12700">
                <a:noFill/>
              </a:ln>
            </c:spPr>
            <c:extLst>
              <c:ext xmlns:c16="http://schemas.microsoft.com/office/drawing/2014/chart" uri="{C3380CC4-5D6E-409C-BE32-E72D297353CC}">
                <c16:uniqueId val="{00000001-04B7-4844-B5C1-0252B23582D5}"/>
              </c:ext>
            </c:extLst>
          </c:dPt>
          <c:dPt>
            <c:idx val="1"/>
            <c:bubble3D val="0"/>
            <c:spPr>
              <a:solidFill>
                <a:srgbClr val="0070C0"/>
              </a:solidFill>
              <a:ln w="12700">
                <a:noFill/>
              </a:ln>
            </c:spPr>
            <c:extLst>
              <c:ext xmlns:c16="http://schemas.microsoft.com/office/drawing/2014/chart" uri="{C3380CC4-5D6E-409C-BE32-E72D297353CC}">
                <c16:uniqueId val="{00000003-04B7-4844-B5C1-0252B23582D5}"/>
              </c:ext>
            </c:extLst>
          </c:dPt>
          <c:dPt>
            <c:idx val="2"/>
            <c:bubble3D val="0"/>
            <c:extLst>
              <c:ext xmlns:c16="http://schemas.microsoft.com/office/drawing/2014/chart" uri="{C3380CC4-5D6E-409C-BE32-E72D297353CC}">
                <c16:uniqueId val="{00000005-04B7-4844-B5C1-0252B23582D5}"/>
              </c:ext>
            </c:extLst>
          </c:dPt>
          <c:dPt>
            <c:idx val="3"/>
            <c:bubble3D val="0"/>
            <c:spPr>
              <a:solidFill>
                <a:srgbClr val="C00000"/>
              </a:solidFill>
              <a:ln w="12700">
                <a:noFill/>
              </a:ln>
            </c:spPr>
            <c:extLst>
              <c:ext xmlns:c16="http://schemas.microsoft.com/office/drawing/2014/chart" uri="{C3380CC4-5D6E-409C-BE32-E72D297353CC}">
                <c16:uniqueId val="{00000007-04B7-4844-B5C1-0252B23582D5}"/>
              </c:ext>
            </c:extLst>
          </c:dPt>
          <c:dPt>
            <c:idx val="4"/>
            <c:bubble3D val="0"/>
            <c:spPr>
              <a:solidFill>
                <a:srgbClr val="00B0F0"/>
              </a:solidFill>
              <a:ln w="12700">
                <a:noFill/>
              </a:ln>
            </c:spPr>
            <c:extLst>
              <c:ext xmlns:c16="http://schemas.microsoft.com/office/drawing/2014/chart" uri="{C3380CC4-5D6E-409C-BE32-E72D297353CC}">
                <c16:uniqueId val="{00000009-04B7-4844-B5C1-0252B23582D5}"/>
              </c:ext>
            </c:extLst>
          </c:dPt>
          <c:dPt>
            <c:idx val="5"/>
            <c:bubble3D val="0"/>
            <c:spPr>
              <a:solidFill>
                <a:srgbClr val="FFC000"/>
              </a:solidFill>
              <a:ln w="12700">
                <a:noFill/>
              </a:ln>
            </c:spPr>
            <c:extLst>
              <c:ext xmlns:c16="http://schemas.microsoft.com/office/drawing/2014/chart" uri="{C3380CC4-5D6E-409C-BE32-E72D297353CC}">
                <c16:uniqueId val="{0000000C-04B7-4844-B5C1-0252B23582D5}"/>
              </c:ext>
            </c:extLst>
          </c:dPt>
          <c:dPt>
            <c:idx val="6"/>
            <c:bubble3D val="0"/>
            <c:spPr>
              <a:solidFill>
                <a:srgbClr val="7030A0"/>
              </a:solidFill>
              <a:ln w="12700">
                <a:noFill/>
              </a:ln>
            </c:spPr>
            <c:extLst>
              <c:ext xmlns:c16="http://schemas.microsoft.com/office/drawing/2014/chart" uri="{C3380CC4-5D6E-409C-BE32-E72D297353CC}">
                <c16:uniqueId val="{0000000B-04B7-4844-B5C1-0252B23582D5}"/>
              </c:ext>
            </c:extLst>
          </c:dPt>
          <c:dLbls>
            <c:dLbl>
              <c:idx val="5"/>
              <c:numFmt formatCode="0.0%" sourceLinked="0"/>
              <c:spPr/>
              <c:txPr>
                <a:bodyPr/>
                <a:lstStyle/>
                <a:p>
                  <a:pPr>
                    <a:defRPr sz="1000">
                      <a:solidFill>
                        <a:schemeClr val="tx1"/>
                      </a:solidFill>
                      <a:effectLst/>
                    </a:defRPr>
                  </a:pPr>
                  <a:endParaRPr lang="es-CL"/>
                </a:p>
              </c:txPr>
              <c:dLblPos val="outEnd"/>
              <c:showLegendKey val="0"/>
              <c:showVal val="0"/>
              <c:showCatName val="0"/>
              <c:showSerName val="0"/>
              <c:showPercent val="1"/>
              <c:showBubbleSize val="0"/>
              <c:extLst>
                <c:ext xmlns:c16="http://schemas.microsoft.com/office/drawing/2014/chart" uri="{C3380CC4-5D6E-409C-BE32-E72D297353CC}">
                  <c16:uniqueId val="{0000000C-04B7-4844-B5C1-0252B23582D5}"/>
                </c:ext>
              </c:extLst>
            </c:dLbl>
            <c:numFmt formatCode="0.0%" sourceLinked="0"/>
            <c:spPr>
              <a:noFill/>
              <a:ln>
                <a:noFill/>
              </a:ln>
              <a:effectLst/>
            </c:spPr>
            <c:txPr>
              <a:bodyPr/>
              <a:lstStyle/>
              <a:p>
                <a:pPr>
                  <a:defRPr sz="1000">
                    <a:solidFill>
                      <a:schemeClr val="tx1"/>
                    </a:solidFill>
                    <a:effectLst/>
                  </a:defRPr>
                </a:pPr>
                <a:endParaRPr lang="es-CL"/>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Hoja1!$B$2:$B$9</c:f>
              <c:strCache>
                <c:ptCount val="7"/>
                <c:pt idx="0">
                  <c:v>Gabriel Boric</c:v>
                </c:pt>
                <c:pt idx="1">
                  <c:v>José Antonio Kast</c:v>
                </c:pt>
                <c:pt idx="2">
                  <c:v>Eduardo Artés</c:v>
                </c:pt>
                <c:pt idx="3">
                  <c:v>Yasna Provoste</c:v>
                </c:pt>
                <c:pt idx="4">
                  <c:v>Franco Parisi</c:v>
                </c:pt>
                <c:pt idx="5">
                  <c:v>Sebastián Sichel</c:v>
                </c:pt>
                <c:pt idx="6">
                  <c:v>Marco Enríquez-Ominami</c:v>
                </c:pt>
              </c:strCache>
            </c:strRef>
          </c:cat>
          <c:val>
            <c:numRef>
              <c:f>Hoja1!$C$2:$C$9</c:f>
              <c:numCache>
                <c:formatCode>_(* #,##0_);_(* \(#,##0\);_(* "-"_);_(@_)</c:formatCode>
                <c:ptCount val="7"/>
                <c:pt idx="0">
                  <c:v>40</c:v>
                </c:pt>
                <c:pt idx="1">
                  <c:v>38</c:v>
                </c:pt>
                <c:pt idx="2">
                  <c:v>16</c:v>
                </c:pt>
                <c:pt idx="3">
                  <c:v>14</c:v>
                </c:pt>
                <c:pt idx="4">
                  <c:v>10</c:v>
                </c:pt>
                <c:pt idx="5">
                  <c:v>10</c:v>
                </c:pt>
                <c:pt idx="6">
                  <c:v>2</c:v>
                </c:pt>
              </c:numCache>
            </c:numRef>
          </c:val>
          <c:extLst>
            <c:ext xmlns:c16="http://schemas.microsoft.com/office/drawing/2014/chart" uri="{C3380CC4-5D6E-409C-BE32-E72D297353CC}">
              <c16:uniqueId val="{0000000D-04B7-4844-B5C1-0252B23582D5}"/>
            </c:ext>
          </c:extLst>
        </c:ser>
        <c:dLbls>
          <c:showLegendKey val="0"/>
          <c:showVal val="1"/>
          <c:showCatName val="0"/>
          <c:showSerName val="0"/>
          <c:showPercent val="0"/>
          <c:showBubbleSize val="0"/>
          <c:showLeaderLines val="0"/>
        </c:dLbls>
        <c:firstSliceAng val="0"/>
      </c:pieChart>
    </c:plotArea>
    <c:plotVisOnly val="1"/>
    <c:dispBlanksAs val="zero"/>
    <c:showDLblsOverMax val="0"/>
  </c:chart>
  <c:txPr>
    <a:bodyPr/>
    <a:lstStyle/>
    <a:p>
      <a:pPr>
        <a:defRPr sz="1000">
          <a:latin typeface="+mj-lt"/>
        </a:defRPr>
      </a:pPr>
      <a:endParaRPr lang="es-C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000"/>
            </a:pPr>
            <a:r>
              <a:rPr lang="es-CL" sz="1000" dirty="0"/>
              <a:t>INTERACCIONES EN TWITTER: 269.783</a:t>
            </a:r>
          </a:p>
        </c:rich>
      </c:tx>
      <c:layout>
        <c:manualLayout>
          <c:xMode val="edge"/>
          <c:yMode val="edge"/>
          <c:x val="2.5376499238909948E-2"/>
          <c:y val="1.6428810052879425E-2"/>
        </c:manualLayout>
      </c:layout>
      <c:overlay val="0"/>
    </c:title>
    <c:autoTitleDeleted val="0"/>
    <c:plotArea>
      <c:layout>
        <c:manualLayout>
          <c:layoutTarget val="inner"/>
          <c:xMode val="edge"/>
          <c:yMode val="edge"/>
          <c:x val="0.24852279819556417"/>
          <c:y val="0.45055946889667275"/>
          <c:w val="0.5074931314665807"/>
          <c:h val="0.50674306443959949"/>
        </c:manualLayout>
      </c:layout>
      <c:pieChart>
        <c:varyColors val="1"/>
        <c:ser>
          <c:idx val="2"/>
          <c:order val="2"/>
          <c:dPt>
            <c:idx val="0"/>
            <c:bubble3D val="0"/>
            <c:spPr>
              <a:solidFill>
                <a:srgbClr val="00B050"/>
              </a:solidFill>
            </c:spPr>
            <c:extLst>
              <c:ext xmlns:c16="http://schemas.microsoft.com/office/drawing/2014/chart" uri="{C3380CC4-5D6E-409C-BE32-E72D297353CC}">
                <c16:uniqueId val="{00000003-678C-4CD5-8A55-8D44F76AFB89}"/>
              </c:ext>
            </c:extLst>
          </c:dPt>
          <c:dPt>
            <c:idx val="1"/>
            <c:bubble3D val="0"/>
            <c:spPr>
              <a:solidFill>
                <a:srgbClr val="0070C0"/>
              </a:solidFill>
            </c:spPr>
            <c:extLst>
              <c:ext xmlns:c16="http://schemas.microsoft.com/office/drawing/2014/chart" uri="{C3380CC4-5D6E-409C-BE32-E72D297353CC}">
                <c16:uniqueId val="{00000004-678C-4CD5-8A55-8D44F76AFB89}"/>
              </c:ext>
            </c:extLst>
          </c:dPt>
          <c:dPt>
            <c:idx val="2"/>
            <c:bubble3D val="0"/>
            <c:spPr>
              <a:solidFill>
                <a:srgbClr val="00B0F0"/>
              </a:solidFill>
            </c:spPr>
            <c:extLst>
              <c:ext xmlns:c16="http://schemas.microsoft.com/office/drawing/2014/chart" uri="{C3380CC4-5D6E-409C-BE32-E72D297353CC}">
                <c16:uniqueId val="{00000005-678C-4CD5-8A55-8D44F76AFB89}"/>
              </c:ext>
            </c:extLst>
          </c:dPt>
          <c:dPt>
            <c:idx val="3"/>
            <c:bubble3D val="0"/>
            <c:spPr>
              <a:solidFill>
                <a:srgbClr val="FFC000"/>
              </a:solidFill>
            </c:spPr>
            <c:extLst>
              <c:ext xmlns:c16="http://schemas.microsoft.com/office/drawing/2014/chart" uri="{C3380CC4-5D6E-409C-BE32-E72D297353CC}">
                <c16:uniqueId val="{00000006-678C-4CD5-8A55-8D44F76AFB89}"/>
              </c:ext>
            </c:extLst>
          </c:dPt>
          <c:dPt>
            <c:idx val="4"/>
            <c:bubble3D val="0"/>
            <c:spPr>
              <a:solidFill>
                <a:srgbClr val="C00000"/>
              </a:solidFill>
            </c:spPr>
            <c:extLst>
              <c:ext xmlns:c16="http://schemas.microsoft.com/office/drawing/2014/chart" uri="{C3380CC4-5D6E-409C-BE32-E72D297353CC}">
                <c16:uniqueId val="{0000001B-7CB2-4553-979F-2AEC6233AD37}"/>
              </c:ext>
            </c:extLst>
          </c:dPt>
          <c:dPt>
            <c:idx val="5"/>
            <c:bubble3D val="0"/>
            <c:spPr>
              <a:solidFill>
                <a:srgbClr val="FF0000"/>
              </a:solidFill>
            </c:spPr>
            <c:extLst>
              <c:ext xmlns:c16="http://schemas.microsoft.com/office/drawing/2014/chart" uri="{C3380CC4-5D6E-409C-BE32-E72D297353CC}">
                <c16:uniqueId val="{00000008-678C-4CD5-8A55-8D44F76AFB89}"/>
              </c:ext>
            </c:extLst>
          </c:dPt>
          <c:dPt>
            <c:idx val="6"/>
            <c:bubble3D val="0"/>
            <c:spPr>
              <a:solidFill>
                <a:srgbClr val="7030A0"/>
              </a:solidFill>
            </c:spPr>
            <c:extLst>
              <c:ext xmlns:c16="http://schemas.microsoft.com/office/drawing/2014/chart" uri="{C3380CC4-5D6E-409C-BE32-E72D297353CC}">
                <c16:uniqueId val="{00000009-678C-4CD5-8A55-8D44F76AFB89}"/>
              </c:ext>
            </c:extLst>
          </c:dPt>
          <c:dPt>
            <c:idx val="7"/>
            <c:bubble3D val="0"/>
            <c:spPr>
              <a:solidFill>
                <a:srgbClr val="7030A0"/>
              </a:solidFill>
            </c:spPr>
            <c:extLst>
              <c:ext xmlns:c16="http://schemas.microsoft.com/office/drawing/2014/chart" uri="{C3380CC4-5D6E-409C-BE32-E72D297353CC}">
                <c16:uniqueId val="{0000000D-A09D-463D-B610-0BEBD47CADC8}"/>
              </c:ext>
            </c:extLst>
          </c:dPt>
          <c:dLbls>
            <c:dLbl>
              <c:idx val="6"/>
              <c:layout>
                <c:manualLayout>
                  <c:x val="-1.410949635763907E-2"/>
                  <c:y val="-3.050107624368438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78C-4CD5-8A55-8D44F76AFB89}"/>
                </c:ext>
              </c:extLst>
            </c:dLbl>
            <c:dLbl>
              <c:idx val="7"/>
              <c:layout>
                <c:manualLayout>
                  <c:x val="3.1746366804687905E-2"/>
                  <c:y val="-3.431371077414493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09D-463D-B610-0BEBD47CADC8}"/>
                </c:ext>
              </c:extLst>
            </c:dLbl>
            <c:numFmt formatCode="0.0%" sourceLinked="0"/>
            <c:spPr>
              <a:noFill/>
              <a:ln>
                <a:noFill/>
              </a:ln>
              <a:effectLst/>
            </c:sp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Hoja1!$B$2:$B$9</c:f>
              <c:strCache>
                <c:ptCount val="7"/>
                <c:pt idx="0">
                  <c:v>Gabriel Boric</c:v>
                </c:pt>
                <c:pt idx="1">
                  <c:v>José Antonio Kast</c:v>
                </c:pt>
                <c:pt idx="2">
                  <c:v>Franco Parisi</c:v>
                </c:pt>
                <c:pt idx="3">
                  <c:v>Sebastián Sichel</c:v>
                </c:pt>
                <c:pt idx="4">
                  <c:v>Yasna Provoste</c:v>
                </c:pt>
                <c:pt idx="5">
                  <c:v>Eduardo Artés</c:v>
                </c:pt>
                <c:pt idx="6">
                  <c:v>Marco Enríquez-Ominami</c:v>
                </c:pt>
              </c:strCache>
            </c:strRef>
          </c:cat>
          <c:val>
            <c:numRef>
              <c:f>Hoja1!$E$2:$E$9</c:f>
              <c:numCache>
                <c:formatCode>_(* #,##0_);_(* \(#,##0\);_(* "-"_);_(@_)</c:formatCode>
                <c:ptCount val="8"/>
                <c:pt idx="0">
                  <c:v>87553</c:v>
                </c:pt>
                <c:pt idx="1">
                  <c:v>81813</c:v>
                </c:pt>
                <c:pt idx="2">
                  <c:v>25323</c:v>
                </c:pt>
                <c:pt idx="3">
                  <c:v>17816</c:v>
                </c:pt>
                <c:pt idx="4">
                  <c:v>15941</c:v>
                </c:pt>
                <c:pt idx="5">
                  <c:v>4465</c:v>
                </c:pt>
                <c:pt idx="6">
                  <c:v>2938</c:v>
                </c:pt>
              </c:numCache>
            </c:numRef>
          </c:val>
          <c:extLst>
            <c:ext xmlns:c16="http://schemas.microsoft.com/office/drawing/2014/chart" uri="{C3380CC4-5D6E-409C-BE32-E72D297353CC}">
              <c16:uniqueId val="{00000002-678C-4CD5-8A55-8D44F76AFB89}"/>
            </c:ext>
          </c:extLst>
        </c:ser>
        <c:dLbls>
          <c:showLegendKey val="0"/>
          <c:showVal val="1"/>
          <c:showCatName val="0"/>
          <c:showSerName val="0"/>
          <c:showPercent val="0"/>
          <c:showBubbleSize val="0"/>
          <c:showLeaderLines val="0"/>
        </c:dLbls>
        <c:firstSliceAng val="0"/>
        <c:extLst>
          <c:ext xmlns:c15="http://schemas.microsoft.com/office/drawing/2012/chart" uri="{02D57815-91ED-43cb-92C2-25804820EDAC}">
            <c15:filteredPieSeries>
              <c15:ser>
                <c:idx val="0"/>
                <c:order val="0"/>
                <c:spPr>
                  <a:solidFill>
                    <a:srgbClr val="FF0000"/>
                  </a:solidFill>
                  <a:ln w="12700">
                    <a:noFill/>
                  </a:ln>
                </c:spPr>
                <c:dPt>
                  <c:idx val="0"/>
                  <c:bubble3D val="0"/>
                  <c:spPr>
                    <a:solidFill>
                      <a:srgbClr val="00B050"/>
                    </a:solidFill>
                    <a:ln w="12700">
                      <a:noFill/>
                    </a:ln>
                  </c:spPr>
                  <c:extLst>
                    <c:ext xmlns:c16="http://schemas.microsoft.com/office/drawing/2014/chart" uri="{C3380CC4-5D6E-409C-BE32-E72D297353CC}">
                      <c16:uniqueId val="{00000001-283F-4AF5-A482-AC40632F1AAD}"/>
                    </c:ext>
                  </c:extLst>
                </c:dPt>
                <c:dPt>
                  <c:idx val="1"/>
                  <c:bubble3D val="0"/>
                  <c:spPr>
                    <a:solidFill>
                      <a:srgbClr val="0070C0"/>
                    </a:solidFill>
                    <a:ln w="12700">
                      <a:noFill/>
                    </a:ln>
                  </c:spPr>
                  <c:extLst>
                    <c:ext xmlns:c16="http://schemas.microsoft.com/office/drawing/2014/chart" uri="{C3380CC4-5D6E-409C-BE32-E72D297353CC}">
                      <c16:uniqueId val="{00000003-283F-4AF5-A482-AC40632F1AAD}"/>
                    </c:ext>
                  </c:extLst>
                </c:dPt>
                <c:dPt>
                  <c:idx val="2"/>
                  <c:bubble3D val="0"/>
                  <c:spPr>
                    <a:solidFill>
                      <a:srgbClr val="00B0F0"/>
                    </a:solidFill>
                    <a:ln w="12700">
                      <a:noFill/>
                    </a:ln>
                  </c:spPr>
                  <c:extLst>
                    <c:ext xmlns:c16="http://schemas.microsoft.com/office/drawing/2014/chart" uri="{C3380CC4-5D6E-409C-BE32-E72D297353CC}">
                      <c16:uniqueId val="{00000004-283F-4AF5-A482-AC40632F1AAD}"/>
                    </c:ext>
                  </c:extLst>
                </c:dPt>
                <c:dPt>
                  <c:idx val="3"/>
                  <c:bubble3D val="0"/>
                  <c:spPr>
                    <a:solidFill>
                      <a:srgbClr val="FFC000"/>
                    </a:solidFill>
                    <a:ln w="12700">
                      <a:noFill/>
                    </a:ln>
                  </c:spPr>
                  <c:extLst>
                    <c:ext xmlns:c16="http://schemas.microsoft.com/office/drawing/2014/chart" uri="{C3380CC4-5D6E-409C-BE32-E72D297353CC}">
                      <c16:uniqueId val="{00000006-283F-4AF5-A482-AC40632F1AAD}"/>
                    </c:ext>
                  </c:extLst>
                </c:dPt>
                <c:dPt>
                  <c:idx val="5"/>
                  <c:bubble3D val="0"/>
                  <c:spPr>
                    <a:solidFill>
                      <a:srgbClr val="C00000"/>
                    </a:solidFill>
                    <a:ln w="12700">
                      <a:noFill/>
                    </a:ln>
                  </c:spPr>
                  <c:extLst>
                    <c:ext xmlns:c16="http://schemas.microsoft.com/office/drawing/2014/chart" uri="{C3380CC4-5D6E-409C-BE32-E72D297353CC}">
                      <c16:uniqueId val="{00000007-57C2-4CAF-AF75-4EAAF0FA0F3D}"/>
                    </c:ext>
                  </c:extLst>
                </c:dPt>
                <c:dPt>
                  <c:idx val="7"/>
                  <c:bubble3D val="0"/>
                  <c:spPr>
                    <a:solidFill>
                      <a:srgbClr val="7030A0"/>
                    </a:solidFill>
                    <a:ln w="12700">
                      <a:noFill/>
                    </a:ln>
                  </c:spPr>
                  <c:extLst>
                    <c:ext xmlns:c16="http://schemas.microsoft.com/office/drawing/2014/chart" uri="{C3380CC4-5D6E-409C-BE32-E72D297353CC}">
                      <c16:uniqueId val="{00000019-A09D-463D-B610-0BEBD47CADC8}"/>
                    </c:ext>
                  </c:extLst>
                </c:dPt>
                <c:dLbls>
                  <c:dLbl>
                    <c:idx val="6"/>
                    <c:layout>
                      <c:manualLayout>
                        <c:x val="-2.8218992715278206E-2"/>
                        <c:y val="-3.4313710774144933E-2"/>
                      </c:manualLayout>
                    </c:layout>
                    <c:numFmt formatCode="0.0%" sourceLinked="0"/>
                    <c:spPr/>
                    <c:txPr>
                      <a:bodyPr/>
                      <a:lstStyle/>
                      <a:p>
                        <a:pPr>
                          <a:defRPr sz="1000">
                            <a:solidFill>
                              <a:schemeClr val="tx1"/>
                            </a:solidFill>
                            <a:effectLst/>
                          </a:defRPr>
                        </a:pPr>
                        <a:endParaRPr lang="es-CL"/>
                      </a:p>
                    </c:txPr>
                    <c:dLblPos val="bestFit"/>
                    <c:showLegendKey val="0"/>
                    <c:showVal val="0"/>
                    <c:showCatName val="0"/>
                    <c:showSerName val="0"/>
                    <c:showPercent val="1"/>
                    <c:showBubbleSize val="0"/>
                    <c:extLst>
                      <c:ext uri="{CE6537A1-D6FC-4f65-9D91-7224C49458BB}"/>
                      <c:ext xmlns:c16="http://schemas.microsoft.com/office/drawing/2014/chart" uri="{C3380CC4-5D6E-409C-BE32-E72D297353CC}">
                        <c16:uniqueId val="{00000008-93C2-45EF-A849-C7A32E5D05C6}"/>
                      </c:ext>
                    </c:extLst>
                  </c:dLbl>
                  <c:dLbl>
                    <c:idx val="7"/>
                    <c:layout>
                      <c:manualLayout>
                        <c:x val="5.6437985430556281E-2"/>
                        <c:y val="-3.0501076243684457E-2"/>
                      </c:manualLayout>
                    </c:layout>
                    <c:dLblPos val="bestFit"/>
                    <c:showLegendKey val="0"/>
                    <c:showVal val="0"/>
                    <c:showCatName val="0"/>
                    <c:showSerName val="0"/>
                    <c:showPercent val="1"/>
                    <c:showBubbleSize val="0"/>
                    <c:extLst>
                      <c:ext uri="{CE6537A1-D6FC-4f65-9D91-7224C49458BB}"/>
                      <c:ext xmlns:c16="http://schemas.microsoft.com/office/drawing/2014/chart" uri="{C3380CC4-5D6E-409C-BE32-E72D297353CC}">
                        <c16:uniqueId val="{00000019-A09D-463D-B610-0BEBD47CADC8}"/>
                      </c:ext>
                    </c:extLst>
                  </c:dLbl>
                  <c:numFmt formatCode="0.0%" sourceLinked="0"/>
                  <c:spPr>
                    <a:noFill/>
                    <a:ln>
                      <a:noFill/>
                    </a:ln>
                    <a:effectLst/>
                  </c:spPr>
                  <c:txPr>
                    <a:bodyPr/>
                    <a:lstStyle/>
                    <a:p>
                      <a:pPr>
                        <a:defRPr sz="1000">
                          <a:solidFill>
                            <a:schemeClr val="tx1"/>
                          </a:solidFill>
                          <a:effectLst/>
                        </a:defRPr>
                      </a:pPr>
                      <a:endParaRPr lang="es-CL"/>
                    </a:p>
                  </c:txPr>
                  <c:showLegendKey val="0"/>
                  <c:showVal val="1"/>
                  <c:showCatName val="0"/>
                  <c:showSerName val="0"/>
                  <c:showPercent val="0"/>
                  <c:showBubbleSize val="0"/>
                  <c:showLeaderLines val="0"/>
                  <c:extLst>
                    <c:ext uri="{CE6537A1-D6FC-4f65-9D91-7224C49458BB}"/>
                  </c:extLst>
                </c:dLbls>
                <c:cat>
                  <c:strRef>
                    <c:extLst>
                      <c:ext uri="{02D57815-91ED-43cb-92C2-25804820EDAC}">
                        <c15:formulaRef>
                          <c15:sqref>Hoja1!$B$2:$B$9</c15:sqref>
                        </c15:formulaRef>
                      </c:ext>
                    </c:extLst>
                    <c:strCache>
                      <c:ptCount val="7"/>
                      <c:pt idx="0">
                        <c:v>Gabriel Boric</c:v>
                      </c:pt>
                      <c:pt idx="1">
                        <c:v>José Antonio Kast</c:v>
                      </c:pt>
                      <c:pt idx="2">
                        <c:v>Franco Parisi</c:v>
                      </c:pt>
                      <c:pt idx="3">
                        <c:v>Sebastián Sichel</c:v>
                      </c:pt>
                      <c:pt idx="4">
                        <c:v>Yasna Provoste</c:v>
                      </c:pt>
                      <c:pt idx="5">
                        <c:v>Eduardo Artés</c:v>
                      </c:pt>
                      <c:pt idx="6">
                        <c:v>Marco Enríquez-Ominami</c:v>
                      </c:pt>
                    </c:strCache>
                  </c:strRef>
                </c:cat>
                <c:val>
                  <c:numRef>
                    <c:extLst>
                      <c:ext uri="{02D57815-91ED-43cb-92C2-25804820EDAC}">
                        <c15:formulaRef>
                          <c15:sqref>Hoja1!$C$2:$C$9</c15:sqref>
                        </c15:formulaRef>
                      </c:ext>
                    </c:extLst>
                    <c:numCache>
                      <c:formatCode>_(* #,##0_);_(* \(#,##0\);_(* "-"_);_(@_)</c:formatCode>
                      <c:ptCount val="8"/>
                      <c:pt idx="0">
                        <c:v>27069</c:v>
                      </c:pt>
                      <c:pt idx="1">
                        <c:v>33934</c:v>
                      </c:pt>
                      <c:pt idx="2">
                        <c:v>8486</c:v>
                      </c:pt>
                      <c:pt idx="3">
                        <c:v>6583</c:v>
                      </c:pt>
                      <c:pt idx="4">
                        <c:v>9040</c:v>
                      </c:pt>
                      <c:pt idx="5">
                        <c:v>2142</c:v>
                      </c:pt>
                      <c:pt idx="6">
                        <c:v>1304</c:v>
                      </c:pt>
                    </c:numCache>
                  </c:numRef>
                </c:val>
                <c:extLst>
                  <c:ext xmlns:c16="http://schemas.microsoft.com/office/drawing/2014/chart" uri="{C3380CC4-5D6E-409C-BE32-E72D297353CC}">
                    <c16:uniqueId val="{00000008-283F-4AF5-A482-AC40632F1AAD}"/>
                  </c:ext>
                </c:extLst>
              </c15:ser>
            </c15:filteredPieSeries>
            <c15:filteredPieSeries>
              <c15:ser>
                <c:idx val="1"/>
                <c:order val="1"/>
                <c:dLbls>
                  <c:spPr>
                    <a:noFill/>
                    <a:ln>
                      <a:noFill/>
                    </a:ln>
                    <a:effectLst/>
                  </c:spPr>
                  <c:showLegendKey val="0"/>
                  <c:showVal val="1"/>
                  <c:showCatName val="0"/>
                  <c:showSerName val="0"/>
                  <c:showPercent val="0"/>
                  <c:showBubbleSize val="0"/>
                  <c:showLeaderLines val="1"/>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Hoja1!$B$2:$B$9</c15:sqref>
                        </c15:formulaRef>
                      </c:ext>
                    </c:extLst>
                    <c:strCache>
                      <c:ptCount val="7"/>
                      <c:pt idx="0">
                        <c:v>Gabriel Boric</c:v>
                      </c:pt>
                      <c:pt idx="1">
                        <c:v>José Antonio Kast</c:v>
                      </c:pt>
                      <c:pt idx="2">
                        <c:v>Franco Parisi</c:v>
                      </c:pt>
                      <c:pt idx="3">
                        <c:v>Sebastián Sichel</c:v>
                      </c:pt>
                      <c:pt idx="4">
                        <c:v>Yasna Provoste</c:v>
                      </c:pt>
                      <c:pt idx="5">
                        <c:v>Eduardo Artés</c:v>
                      </c:pt>
                      <c:pt idx="6">
                        <c:v>Marco Enríquez-Ominami</c:v>
                      </c:pt>
                    </c:strCache>
                  </c:strRef>
                </c:cat>
                <c:val>
                  <c:numRef>
                    <c:extLst xmlns:c15="http://schemas.microsoft.com/office/drawing/2012/chart">
                      <c:ext xmlns:c15="http://schemas.microsoft.com/office/drawing/2012/chart" uri="{02D57815-91ED-43cb-92C2-25804820EDAC}">
                        <c15:formulaRef>
                          <c15:sqref>Hoja1!$D$2:$D$9</c15:sqref>
                        </c15:formulaRef>
                      </c:ext>
                    </c:extLst>
                    <c:numCache>
                      <c:formatCode>0.0%</c:formatCode>
                      <c:ptCount val="8"/>
                      <c:pt idx="0">
                        <c:v>0.30566408455475508</c:v>
                      </c:pt>
                      <c:pt idx="1">
                        <c:v>0.38318390207547598</c:v>
                      </c:pt>
                      <c:pt idx="2">
                        <c:v>9.5824205605365975E-2</c:v>
                      </c:pt>
                      <c:pt idx="3">
                        <c:v>7.4335463763860979E-2</c:v>
                      </c:pt>
                      <c:pt idx="4">
                        <c:v>0.10207999277309786</c:v>
                      </c:pt>
                      <c:pt idx="5">
                        <c:v>2.4187538110616771E-2</c:v>
                      </c:pt>
                      <c:pt idx="6">
                        <c:v>1.472481311682739E-2</c:v>
                      </c:pt>
                    </c:numCache>
                  </c:numRef>
                </c:val>
                <c:extLst xmlns:c15="http://schemas.microsoft.com/office/drawing/2012/chart">
                  <c:ext xmlns:c16="http://schemas.microsoft.com/office/drawing/2014/chart" uri="{C3380CC4-5D6E-409C-BE32-E72D297353CC}">
                    <c16:uniqueId val="{00000001-678C-4CD5-8A55-8D44F76AFB89}"/>
                  </c:ext>
                </c:extLst>
              </c15:ser>
            </c15:filteredPieSeries>
          </c:ext>
        </c:extLst>
      </c:pieChart>
    </c:plotArea>
    <c:plotVisOnly val="1"/>
    <c:dispBlanksAs val="zero"/>
    <c:showDLblsOverMax val="0"/>
  </c:chart>
  <c:txPr>
    <a:bodyPr/>
    <a:lstStyle/>
    <a:p>
      <a:pPr>
        <a:defRPr sz="1000">
          <a:latin typeface="+mj-lt"/>
        </a:defRPr>
      </a:pPr>
      <a:endParaRPr lang="es-C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000"/>
            </a:pPr>
            <a:r>
              <a:rPr lang="es-CL" sz="1000" dirty="0"/>
              <a:t>INTERACCIONES EN FACEBOOK: 360.260</a:t>
            </a:r>
          </a:p>
        </c:rich>
      </c:tx>
      <c:layout>
        <c:manualLayout>
          <c:xMode val="edge"/>
          <c:yMode val="edge"/>
          <c:x val="2.5376499238909948E-2"/>
          <c:y val="1.6428810052879425E-2"/>
        </c:manualLayout>
      </c:layout>
      <c:overlay val="0"/>
    </c:title>
    <c:autoTitleDeleted val="0"/>
    <c:plotArea>
      <c:layout>
        <c:manualLayout>
          <c:layoutTarget val="inner"/>
          <c:xMode val="edge"/>
          <c:yMode val="edge"/>
          <c:x val="0.24852279819556417"/>
          <c:y val="0.45055946889667275"/>
          <c:w val="0.5074931314665807"/>
          <c:h val="0.50674306443959949"/>
        </c:manualLayout>
      </c:layout>
      <c:pieChart>
        <c:varyColors val="1"/>
        <c:ser>
          <c:idx val="0"/>
          <c:order val="0"/>
          <c:spPr>
            <a:solidFill>
              <a:srgbClr val="FF0000"/>
            </a:solidFill>
            <a:ln w="12700">
              <a:noFill/>
            </a:ln>
          </c:spPr>
          <c:dPt>
            <c:idx val="0"/>
            <c:bubble3D val="0"/>
            <c:spPr>
              <a:solidFill>
                <a:srgbClr val="00B0F0"/>
              </a:solidFill>
              <a:ln w="12700">
                <a:noFill/>
              </a:ln>
            </c:spPr>
            <c:extLst>
              <c:ext xmlns:c16="http://schemas.microsoft.com/office/drawing/2014/chart" uri="{C3380CC4-5D6E-409C-BE32-E72D297353CC}">
                <c16:uniqueId val="{00000001-E70B-400B-AF54-BA20FDD4A237}"/>
              </c:ext>
            </c:extLst>
          </c:dPt>
          <c:dPt>
            <c:idx val="1"/>
            <c:bubble3D val="0"/>
            <c:spPr>
              <a:solidFill>
                <a:srgbClr val="0070C0"/>
              </a:solidFill>
              <a:ln w="12700">
                <a:noFill/>
              </a:ln>
            </c:spPr>
            <c:extLst>
              <c:ext xmlns:c16="http://schemas.microsoft.com/office/drawing/2014/chart" uri="{C3380CC4-5D6E-409C-BE32-E72D297353CC}">
                <c16:uniqueId val="{00000003-E70B-400B-AF54-BA20FDD4A237}"/>
              </c:ext>
            </c:extLst>
          </c:dPt>
          <c:dPt>
            <c:idx val="2"/>
            <c:bubble3D val="0"/>
            <c:spPr>
              <a:solidFill>
                <a:srgbClr val="00B050"/>
              </a:solidFill>
              <a:ln w="12700">
                <a:noFill/>
              </a:ln>
            </c:spPr>
            <c:extLst>
              <c:ext xmlns:c16="http://schemas.microsoft.com/office/drawing/2014/chart" uri="{C3380CC4-5D6E-409C-BE32-E72D297353CC}">
                <c16:uniqueId val="{00000005-E70B-400B-AF54-BA20FDD4A237}"/>
              </c:ext>
            </c:extLst>
          </c:dPt>
          <c:dPt>
            <c:idx val="3"/>
            <c:bubble3D val="0"/>
            <c:spPr>
              <a:solidFill>
                <a:srgbClr val="FFC000"/>
              </a:solidFill>
              <a:ln w="12700">
                <a:noFill/>
              </a:ln>
            </c:spPr>
            <c:extLst>
              <c:ext xmlns:c16="http://schemas.microsoft.com/office/drawing/2014/chart" uri="{C3380CC4-5D6E-409C-BE32-E72D297353CC}">
                <c16:uniqueId val="{00000007-E70B-400B-AF54-BA20FDD4A237}"/>
              </c:ext>
            </c:extLst>
          </c:dPt>
          <c:dPt>
            <c:idx val="4"/>
            <c:bubble3D val="0"/>
            <c:spPr>
              <a:solidFill>
                <a:srgbClr val="7030A0"/>
              </a:solidFill>
              <a:ln w="12700">
                <a:noFill/>
              </a:ln>
            </c:spPr>
            <c:extLst>
              <c:ext xmlns:c16="http://schemas.microsoft.com/office/drawing/2014/chart" uri="{C3380CC4-5D6E-409C-BE32-E72D297353CC}">
                <c16:uniqueId val="{00000009-E70B-400B-AF54-BA20FDD4A237}"/>
              </c:ext>
            </c:extLst>
          </c:dPt>
          <c:dPt>
            <c:idx val="5"/>
            <c:bubble3D val="0"/>
            <c:spPr>
              <a:solidFill>
                <a:srgbClr val="C00000"/>
              </a:solidFill>
              <a:ln w="12700">
                <a:noFill/>
              </a:ln>
            </c:spPr>
            <c:extLst>
              <c:ext xmlns:c16="http://schemas.microsoft.com/office/drawing/2014/chart" uri="{C3380CC4-5D6E-409C-BE32-E72D297353CC}">
                <c16:uniqueId val="{0000000C-E70B-400B-AF54-BA20FDD4A237}"/>
              </c:ext>
            </c:extLst>
          </c:dPt>
          <c:dPt>
            <c:idx val="6"/>
            <c:bubble3D val="0"/>
            <c:extLst>
              <c:ext xmlns:c16="http://schemas.microsoft.com/office/drawing/2014/chart" uri="{C3380CC4-5D6E-409C-BE32-E72D297353CC}">
                <c16:uniqueId val="{0000000B-E70B-400B-AF54-BA20FDD4A237}"/>
              </c:ext>
            </c:extLst>
          </c:dPt>
          <c:dLbls>
            <c:dLbl>
              <c:idx val="3"/>
              <c:layout>
                <c:manualLayout>
                  <c:x val="-5.7946979401246337E-2"/>
                  <c:y val="-1.336913807440941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70B-400B-AF54-BA20FDD4A237}"/>
                </c:ext>
              </c:extLst>
            </c:dLbl>
            <c:dLbl>
              <c:idx val="4"/>
              <c:layout>
                <c:manualLayout>
                  <c:x val="-1.430447404352613E-2"/>
                  <c:y val="-6.505705442460740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70B-400B-AF54-BA20FDD4A237}"/>
                </c:ext>
              </c:extLst>
            </c:dLbl>
            <c:dLbl>
              <c:idx val="5"/>
              <c:layout>
                <c:manualLayout>
                  <c:x val="4.0513280146827639E-2"/>
                  <c:y val="-5.9966436807834214E-2"/>
                </c:manualLayout>
              </c:layout>
              <c:numFmt formatCode="0.0%" sourceLinked="0"/>
              <c:spPr/>
              <c:txPr>
                <a:bodyPr/>
                <a:lstStyle/>
                <a:p>
                  <a:pPr>
                    <a:defRPr sz="1000">
                      <a:solidFill>
                        <a:schemeClr val="tx1"/>
                      </a:solidFill>
                      <a:effectLst/>
                    </a:defRPr>
                  </a:pPr>
                  <a:endParaRPr lang="es-CL"/>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C-E70B-400B-AF54-BA20FDD4A237}"/>
                </c:ext>
              </c:extLst>
            </c:dLbl>
            <c:dLbl>
              <c:idx val="6"/>
              <c:layout>
                <c:manualLayout>
                  <c:x val="0.10192736275737325"/>
                  <c:y val="-5.088275998715112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70B-400B-AF54-BA20FDD4A237}"/>
                </c:ext>
              </c:extLst>
            </c:dLbl>
            <c:numFmt formatCode="0.0%" sourceLinked="0"/>
            <c:spPr>
              <a:noFill/>
              <a:ln>
                <a:noFill/>
              </a:ln>
              <a:effectLst/>
            </c:spPr>
            <c:txPr>
              <a:bodyPr/>
              <a:lstStyle/>
              <a:p>
                <a:pPr>
                  <a:defRPr sz="1000">
                    <a:solidFill>
                      <a:schemeClr val="tx1"/>
                    </a:solidFill>
                    <a:effectLst/>
                  </a:defRPr>
                </a:pPr>
                <a:endParaRPr lang="es-CL"/>
              </a:p>
            </c:tx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Hoja1!$B$2:$B$8</c:f>
              <c:strCache>
                <c:ptCount val="7"/>
                <c:pt idx="0">
                  <c:v>Franco Parisi</c:v>
                </c:pt>
                <c:pt idx="1">
                  <c:v>José Antonio Kast</c:v>
                </c:pt>
                <c:pt idx="2">
                  <c:v>Gabriel Boric</c:v>
                </c:pt>
                <c:pt idx="3">
                  <c:v>Sebastián Sichel</c:v>
                </c:pt>
                <c:pt idx="4">
                  <c:v>Marco Enríquez-Ominami</c:v>
                </c:pt>
                <c:pt idx="5">
                  <c:v>Yasna Provoste</c:v>
                </c:pt>
                <c:pt idx="6">
                  <c:v>Eduardo Artés</c:v>
                </c:pt>
              </c:strCache>
            </c:strRef>
          </c:cat>
          <c:val>
            <c:numRef>
              <c:f>Hoja1!$E$2:$E$8</c:f>
              <c:numCache>
                <c:formatCode>_(* #,##0_);_(* \(#,##0\);_(* "-"_);_(@_)</c:formatCode>
                <c:ptCount val="7"/>
                <c:pt idx="0">
                  <c:v>183089</c:v>
                </c:pt>
                <c:pt idx="1">
                  <c:v>58459</c:v>
                </c:pt>
                <c:pt idx="2">
                  <c:v>37810</c:v>
                </c:pt>
                <c:pt idx="3">
                  <c:v>5346</c:v>
                </c:pt>
                <c:pt idx="4">
                  <c:v>4885</c:v>
                </c:pt>
                <c:pt idx="5">
                  <c:v>4476</c:v>
                </c:pt>
                <c:pt idx="6">
                  <c:v>2953</c:v>
                </c:pt>
              </c:numCache>
            </c:numRef>
          </c:val>
          <c:extLst>
            <c:ext xmlns:c16="http://schemas.microsoft.com/office/drawing/2014/chart" uri="{C3380CC4-5D6E-409C-BE32-E72D297353CC}">
              <c16:uniqueId val="{0000000D-E70B-400B-AF54-BA20FDD4A237}"/>
            </c:ext>
          </c:extLst>
        </c:ser>
        <c:dLbls>
          <c:showLegendKey val="0"/>
          <c:showVal val="1"/>
          <c:showCatName val="0"/>
          <c:showSerName val="0"/>
          <c:showPercent val="0"/>
          <c:showBubbleSize val="0"/>
          <c:showLeaderLines val="0"/>
        </c:dLbls>
        <c:firstSliceAng val="0"/>
      </c:pieChart>
    </c:plotArea>
    <c:plotVisOnly val="1"/>
    <c:dispBlanksAs val="zero"/>
    <c:showDLblsOverMax val="0"/>
  </c:chart>
  <c:txPr>
    <a:bodyPr/>
    <a:lstStyle/>
    <a:p>
      <a:pPr>
        <a:defRPr sz="1000">
          <a:latin typeface="+mj-lt"/>
        </a:defRPr>
      </a:pPr>
      <a:endParaRPr lang="es-C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000"/>
            </a:pPr>
            <a:r>
              <a:rPr lang="es-CL" sz="1000" dirty="0"/>
              <a:t>INTERACCIONES EN INSTAGRAM: 346.522</a:t>
            </a:r>
          </a:p>
        </c:rich>
      </c:tx>
      <c:layout>
        <c:manualLayout>
          <c:xMode val="edge"/>
          <c:yMode val="edge"/>
          <c:x val="2.5376499238909948E-2"/>
          <c:y val="1.6428810052879425E-2"/>
        </c:manualLayout>
      </c:layout>
      <c:overlay val="0"/>
    </c:title>
    <c:autoTitleDeleted val="0"/>
    <c:plotArea>
      <c:layout>
        <c:manualLayout>
          <c:layoutTarget val="inner"/>
          <c:xMode val="edge"/>
          <c:yMode val="edge"/>
          <c:x val="0.24852279819556417"/>
          <c:y val="0.45055946889667275"/>
          <c:w val="0.5074931314665807"/>
          <c:h val="0.50674306443959949"/>
        </c:manualLayout>
      </c:layout>
      <c:pieChart>
        <c:varyColors val="1"/>
        <c:ser>
          <c:idx val="0"/>
          <c:order val="0"/>
          <c:spPr>
            <a:solidFill>
              <a:srgbClr val="FF0000"/>
            </a:solidFill>
            <a:ln w="12700">
              <a:noFill/>
            </a:ln>
          </c:spPr>
          <c:dPt>
            <c:idx val="0"/>
            <c:bubble3D val="0"/>
            <c:spPr>
              <a:solidFill>
                <a:srgbClr val="0070C0"/>
              </a:solidFill>
              <a:ln w="12700">
                <a:noFill/>
              </a:ln>
            </c:spPr>
            <c:extLst>
              <c:ext xmlns:c16="http://schemas.microsoft.com/office/drawing/2014/chart" uri="{C3380CC4-5D6E-409C-BE32-E72D297353CC}">
                <c16:uniqueId val="{00000001-04B7-4844-B5C1-0252B23582D5}"/>
              </c:ext>
            </c:extLst>
          </c:dPt>
          <c:dPt>
            <c:idx val="1"/>
            <c:bubble3D val="0"/>
            <c:spPr>
              <a:solidFill>
                <a:srgbClr val="00B050"/>
              </a:solidFill>
              <a:ln w="12700">
                <a:noFill/>
              </a:ln>
            </c:spPr>
            <c:extLst>
              <c:ext xmlns:c16="http://schemas.microsoft.com/office/drawing/2014/chart" uri="{C3380CC4-5D6E-409C-BE32-E72D297353CC}">
                <c16:uniqueId val="{00000003-04B7-4844-B5C1-0252B23582D5}"/>
              </c:ext>
            </c:extLst>
          </c:dPt>
          <c:dPt>
            <c:idx val="2"/>
            <c:bubble3D val="0"/>
            <c:spPr>
              <a:solidFill>
                <a:srgbClr val="00B0F0"/>
              </a:solidFill>
              <a:ln w="12700">
                <a:noFill/>
              </a:ln>
            </c:spPr>
            <c:extLst>
              <c:ext xmlns:c16="http://schemas.microsoft.com/office/drawing/2014/chart" uri="{C3380CC4-5D6E-409C-BE32-E72D297353CC}">
                <c16:uniqueId val="{00000005-04B7-4844-B5C1-0252B23582D5}"/>
              </c:ext>
            </c:extLst>
          </c:dPt>
          <c:dPt>
            <c:idx val="3"/>
            <c:bubble3D val="0"/>
            <c:extLst>
              <c:ext xmlns:c16="http://schemas.microsoft.com/office/drawing/2014/chart" uri="{C3380CC4-5D6E-409C-BE32-E72D297353CC}">
                <c16:uniqueId val="{00000007-04B7-4844-B5C1-0252B23582D5}"/>
              </c:ext>
            </c:extLst>
          </c:dPt>
          <c:dPt>
            <c:idx val="4"/>
            <c:bubble3D val="0"/>
            <c:spPr>
              <a:solidFill>
                <a:srgbClr val="FFC000"/>
              </a:solidFill>
              <a:ln w="12700">
                <a:noFill/>
              </a:ln>
            </c:spPr>
            <c:extLst>
              <c:ext xmlns:c16="http://schemas.microsoft.com/office/drawing/2014/chart" uri="{C3380CC4-5D6E-409C-BE32-E72D297353CC}">
                <c16:uniqueId val="{00000009-04B7-4844-B5C1-0252B23582D5}"/>
              </c:ext>
            </c:extLst>
          </c:dPt>
          <c:dPt>
            <c:idx val="5"/>
            <c:bubble3D val="0"/>
            <c:spPr>
              <a:solidFill>
                <a:srgbClr val="C00000"/>
              </a:solidFill>
              <a:ln w="12700">
                <a:noFill/>
              </a:ln>
            </c:spPr>
            <c:extLst>
              <c:ext xmlns:c16="http://schemas.microsoft.com/office/drawing/2014/chart" uri="{C3380CC4-5D6E-409C-BE32-E72D297353CC}">
                <c16:uniqueId val="{0000000C-04B7-4844-B5C1-0252B23582D5}"/>
              </c:ext>
            </c:extLst>
          </c:dPt>
          <c:dPt>
            <c:idx val="6"/>
            <c:bubble3D val="0"/>
            <c:spPr>
              <a:solidFill>
                <a:srgbClr val="7030A0"/>
              </a:solidFill>
              <a:ln w="12700">
                <a:noFill/>
              </a:ln>
            </c:spPr>
            <c:extLst>
              <c:ext xmlns:c16="http://schemas.microsoft.com/office/drawing/2014/chart" uri="{C3380CC4-5D6E-409C-BE32-E72D297353CC}">
                <c16:uniqueId val="{0000000B-04B7-4844-B5C1-0252B23582D5}"/>
              </c:ext>
            </c:extLst>
          </c:dPt>
          <c:dLbls>
            <c:dLbl>
              <c:idx val="5"/>
              <c:numFmt formatCode="0.0%" sourceLinked="0"/>
              <c:spPr/>
              <c:txPr>
                <a:bodyPr/>
                <a:lstStyle/>
                <a:p>
                  <a:pPr>
                    <a:defRPr sz="1000">
                      <a:solidFill>
                        <a:schemeClr val="tx1"/>
                      </a:solidFill>
                      <a:effectLst/>
                    </a:defRPr>
                  </a:pPr>
                  <a:endParaRPr lang="es-CL"/>
                </a:p>
              </c:txPr>
              <c:dLblPos val="outEnd"/>
              <c:showLegendKey val="0"/>
              <c:showVal val="0"/>
              <c:showCatName val="0"/>
              <c:showSerName val="0"/>
              <c:showPercent val="1"/>
              <c:showBubbleSize val="0"/>
              <c:extLst>
                <c:ext xmlns:c16="http://schemas.microsoft.com/office/drawing/2014/chart" uri="{C3380CC4-5D6E-409C-BE32-E72D297353CC}">
                  <c16:uniqueId val="{0000000C-04B7-4844-B5C1-0252B23582D5}"/>
                </c:ext>
              </c:extLst>
            </c:dLbl>
            <c:dLbl>
              <c:idx val="6"/>
              <c:layout>
                <c:manualLayout>
                  <c:x val="4.5855863162326913E-2"/>
                  <c:y val="-3.050107624368438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4B7-4844-B5C1-0252B23582D5}"/>
                </c:ext>
              </c:extLst>
            </c:dLbl>
            <c:numFmt formatCode="0.0%" sourceLinked="0"/>
            <c:spPr>
              <a:noFill/>
              <a:ln>
                <a:noFill/>
              </a:ln>
              <a:effectLst/>
            </c:spPr>
            <c:txPr>
              <a:bodyPr/>
              <a:lstStyle/>
              <a:p>
                <a:pPr>
                  <a:defRPr sz="1000">
                    <a:solidFill>
                      <a:schemeClr val="tx1"/>
                    </a:solidFill>
                    <a:effectLst/>
                  </a:defRPr>
                </a:pPr>
                <a:endParaRPr lang="es-CL"/>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Hoja1!$B$2:$B$8</c:f>
              <c:strCache>
                <c:ptCount val="7"/>
                <c:pt idx="0">
                  <c:v>José Antonio Kast</c:v>
                </c:pt>
                <c:pt idx="1">
                  <c:v>Gabriel Boric</c:v>
                </c:pt>
                <c:pt idx="2">
                  <c:v>Franco Parisi</c:v>
                </c:pt>
                <c:pt idx="3">
                  <c:v>Eduardo Artés</c:v>
                </c:pt>
                <c:pt idx="4">
                  <c:v>Sebastián Sichel</c:v>
                </c:pt>
                <c:pt idx="5">
                  <c:v>Yasna Provoste</c:v>
                </c:pt>
                <c:pt idx="6">
                  <c:v>Marco Enríquez-Ominami</c:v>
                </c:pt>
              </c:strCache>
            </c:strRef>
          </c:cat>
          <c:val>
            <c:numRef>
              <c:f>Hoja1!$E$2:$E$8</c:f>
              <c:numCache>
                <c:formatCode>_(* #,##0_);_(* \(#,##0\);_(* "-"_);_(@_)</c:formatCode>
                <c:ptCount val="7"/>
                <c:pt idx="0">
                  <c:v>119147</c:v>
                </c:pt>
                <c:pt idx="1">
                  <c:v>73674</c:v>
                </c:pt>
                <c:pt idx="2">
                  <c:v>33103</c:v>
                </c:pt>
                <c:pt idx="3">
                  <c:v>20996</c:v>
                </c:pt>
                <c:pt idx="4">
                  <c:v>12566</c:v>
                </c:pt>
                <c:pt idx="5">
                  <c:v>8445</c:v>
                </c:pt>
                <c:pt idx="6">
                  <c:v>4917</c:v>
                </c:pt>
              </c:numCache>
            </c:numRef>
          </c:val>
          <c:extLst>
            <c:ext xmlns:c16="http://schemas.microsoft.com/office/drawing/2014/chart" uri="{C3380CC4-5D6E-409C-BE32-E72D297353CC}">
              <c16:uniqueId val="{0000000D-04B7-4844-B5C1-0252B23582D5}"/>
            </c:ext>
          </c:extLst>
        </c:ser>
        <c:dLbls>
          <c:showLegendKey val="0"/>
          <c:showVal val="1"/>
          <c:showCatName val="0"/>
          <c:showSerName val="0"/>
          <c:showPercent val="0"/>
          <c:showBubbleSize val="0"/>
          <c:showLeaderLines val="0"/>
        </c:dLbls>
        <c:firstSliceAng val="0"/>
      </c:pieChart>
    </c:plotArea>
    <c:plotVisOnly val="1"/>
    <c:dispBlanksAs val="zero"/>
    <c:showDLblsOverMax val="0"/>
  </c:chart>
  <c:txPr>
    <a:bodyPr/>
    <a:lstStyle/>
    <a:p>
      <a:pPr>
        <a:defRPr sz="1000">
          <a:latin typeface="+mj-lt"/>
        </a:defRPr>
      </a:pPr>
      <a:endParaRPr lang="es-C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100" b="1" i="0" u="none" strike="noStrike" kern="1200" spc="0" baseline="0">
                <a:solidFill>
                  <a:schemeClr val="tx1"/>
                </a:solidFill>
                <a:latin typeface="+mn-lt"/>
                <a:ea typeface="+mn-ea"/>
                <a:cs typeface="+mn-cs"/>
              </a:defRPr>
            </a:pPr>
            <a:r>
              <a:rPr lang="en-US" sz="1100" b="1" dirty="0"/>
              <a:t>COMPARACIÓN</a:t>
            </a:r>
            <a:r>
              <a:rPr lang="en-US" sz="1100" b="1" baseline="0" dirty="0"/>
              <a:t> MENSAJES VS INTERACCIONES EN REDES SOCIALES</a:t>
            </a:r>
            <a:endParaRPr lang="en-US" sz="1100" b="1" dirty="0"/>
          </a:p>
        </c:rich>
      </c:tx>
      <c:layout>
        <c:manualLayout>
          <c:xMode val="edge"/>
          <c:yMode val="edge"/>
          <c:x val="1.2299016683797907E-2"/>
          <c:y val="3.53449463942564E-2"/>
        </c:manualLayout>
      </c:layout>
      <c:overlay val="0"/>
      <c:spPr>
        <a:noFill/>
        <a:ln>
          <a:noFill/>
        </a:ln>
        <a:effectLst/>
      </c:spPr>
      <c:txPr>
        <a:bodyPr rot="0" spcFirstLastPara="1" vertOverflow="ellipsis" vert="horz" wrap="square" anchor="ctr" anchorCtr="1"/>
        <a:lstStyle/>
        <a:p>
          <a:pPr>
            <a:defRPr lang="en-US" sz="1100" b="1" i="0" u="none" strike="noStrike" kern="1200" spc="0" baseline="0">
              <a:solidFill>
                <a:schemeClr val="tx1"/>
              </a:solidFill>
              <a:latin typeface="+mn-lt"/>
              <a:ea typeface="+mn-ea"/>
              <a:cs typeface="+mn-cs"/>
            </a:defRPr>
          </a:pPr>
          <a:endParaRPr lang="es-CL"/>
        </a:p>
      </c:txPr>
    </c:title>
    <c:autoTitleDeleted val="0"/>
    <c:plotArea>
      <c:layout>
        <c:manualLayout>
          <c:layoutTarget val="inner"/>
          <c:xMode val="edge"/>
          <c:yMode val="edge"/>
          <c:x val="4.7030226617305021E-2"/>
          <c:y val="0.27407918411308202"/>
          <c:w val="0.9218234274055328"/>
          <c:h val="0.56056205203947995"/>
        </c:manualLayout>
      </c:layout>
      <c:barChart>
        <c:barDir val="col"/>
        <c:grouping val="clustered"/>
        <c:varyColors val="0"/>
        <c:ser>
          <c:idx val="1"/>
          <c:order val="0"/>
          <c:tx>
            <c:strRef>
              <c:f>Hoja1!$B$1</c:f>
              <c:strCache>
                <c:ptCount val="1"/>
                <c:pt idx="0">
                  <c:v>Twitter</c:v>
                </c:pt>
              </c:strCache>
            </c:strRef>
          </c:tx>
          <c:spPr>
            <a:noFill/>
            <a:ln w="28575">
              <a:solidFill>
                <a:srgbClr val="00B0F0"/>
              </a:solidFill>
            </a:ln>
            <a:effectLst/>
          </c:spPr>
          <c:invertIfNegative val="0"/>
          <c:dLbls>
            <c:spPr>
              <a:noFill/>
              <a:ln>
                <a:noFill/>
              </a:ln>
              <a:effectLst/>
            </c:spPr>
            <c:txPr>
              <a:bodyPr rot="0" spcFirstLastPara="1" vertOverflow="ellipsis" vert="horz" wrap="square" anchor="ctr" anchorCtr="1"/>
              <a:lstStyle/>
              <a:p>
                <a:pPr>
                  <a:defRPr lang="en-US" sz="1100" b="1" i="0" u="none" strike="noStrike" kern="1200" baseline="0">
                    <a:solidFill>
                      <a:srgbClr val="00B0F0"/>
                    </a:solidFill>
                    <a:effectLst/>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Gabriel Boric</c:v>
                </c:pt>
                <c:pt idx="1">
                  <c:v>José Antonio Kast</c:v>
                </c:pt>
                <c:pt idx="2">
                  <c:v>Franco Parisi</c:v>
                </c:pt>
              </c:strCache>
            </c:strRef>
          </c:cat>
          <c:val>
            <c:numRef>
              <c:f>Hoja1!$B$2:$B$4</c:f>
              <c:numCache>
                <c:formatCode>_(* #,##0_);_(* \(#,##0\);_(* "-"_);_(@_)</c:formatCode>
                <c:ptCount val="3"/>
                <c:pt idx="0">
                  <c:v>87553</c:v>
                </c:pt>
                <c:pt idx="1">
                  <c:v>81813</c:v>
                </c:pt>
                <c:pt idx="2">
                  <c:v>25323</c:v>
                </c:pt>
              </c:numCache>
            </c:numRef>
          </c:val>
          <c:extLst>
            <c:ext xmlns:c16="http://schemas.microsoft.com/office/drawing/2014/chart" uri="{C3380CC4-5D6E-409C-BE32-E72D297353CC}">
              <c16:uniqueId val="{00000007-B944-4A42-B42D-EB788B17F951}"/>
            </c:ext>
          </c:extLst>
        </c:ser>
        <c:ser>
          <c:idx val="0"/>
          <c:order val="1"/>
          <c:tx>
            <c:strRef>
              <c:f>Hoja1!$C$1</c:f>
              <c:strCache>
                <c:ptCount val="1"/>
                <c:pt idx="0">
                  <c:v>Facebook</c:v>
                </c:pt>
              </c:strCache>
            </c:strRef>
          </c:tx>
          <c:spPr>
            <a:noFill/>
            <a:ln w="28575">
              <a:solidFill>
                <a:srgbClr val="0070C0"/>
              </a:solidFill>
            </a:ln>
            <a:effectLst/>
          </c:spPr>
          <c:invertIfNegative val="0"/>
          <c:dPt>
            <c:idx val="0"/>
            <c:invertIfNegative val="0"/>
            <c:bubble3D val="0"/>
            <c:spPr>
              <a:noFill/>
              <a:ln w="28575">
                <a:solidFill>
                  <a:srgbClr val="0070C0"/>
                </a:solidFill>
              </a:ln>
              <a:effectLst/>
            </c:spPr>
            <c:extLst>
              <c:ext xmlns:c16="http://schemas.microsoft.com/office/drawing/2014/chart" uri="{C3380CC4-5D6E-409C-BE32-E72D297353CC}">
                <c16:uniqueId val="{00000001-CDC5-4611-9C3F-FCFA622C30AE}"/>
              </c:ext>
            </c:extLst>
          </c:dPt>
          <c:dPt>
            <c:idx val="1"/>
            <c:invertIfNegative val="0"/>
            <c:bubble3D val="0"/>
            <c:spPr>
              <a:noFill/>
              <a:ln w="28575">
                <a:solidFill>
                  <a:srgbClr val="0070C0"/>
                </a:solidFill>
              </a:ln>
              <a:effectLst/>
            </c:spPr>
            <c:extLst>
              <c:ext xmlns:c16="http://schemas.microsoft.com/office/drawing/2014/chart" uri="{C3380CC4-5D6E-409C-BE32-E72D297353CC}">
                <c16:uniqueId val="{00000003-CDC5-4611-9C3F-FCFA622C30AE}"/>
              </c:ext>
            </c:extLst>
          </c:dPt>
          <c:dPt>
            <c:idx val="2"/>
            <c:invertIfNegative val="0"/>
            <c:bubble3D val="0"/>
            <c:spPr>
              <a:noFill/>
              <a:ln w="28575">
                <a:solidFill>
                  <a:srgbClr val="0070C0"/>
                </a:solidFill>
              </a:ln>
              <a:effectLst/>
            </c:spPr>
            <c:extLst>
              <c:ext xmlns:c16="http://schemas.microsoft.com/office/drawing/2014/chart" uri="{C3380CC4-5D6E-409C-BE32-E72D297353CC}">
                <c16:uniqueId val="{00000005-CDC5-4611-9C3F-FCFA622C30AE}"/>
              </c:ext>
            </c:extLst>
          </c:dPt>
          <c:dLbls>
            <c:spPr>
              <a:noFill/>
              <a:ln>
                <a:noFill/>
              </a:ln>
              <a:effectLst/>
            </c:spPr>
            <c:txPr>
              <a:bodyPr rot="0" spcFirstLastPara="1" vertOverflow="ellipsis" vert="horz" wrap="square" anchor="ctr" anchorCtr="1"/>
              <a:lstStyle/>
              <a:p>
                <a:pPr>
                  <a:defRPr lang="en-US" sz="1100" b="1" i="0" u="none" strike="noStrike" kern="1200" baseline="0">
                    <a:solidFill>
                      <a:srgbClr val="0070C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Gabriel Boric</c:v>
                </c:pt>
                <c:pt idx="1">
                  <c:v>José Antonio Kast</c:v>
                </c:pt>
                <c:pt idx="2">
                  <c:v>Franco Parisi</c:v>
                </c:pt>
              </c:strCache>
            </c:strRef>
          </c:cat>
          <c:val>
            <c:numRef>
              <c:f>Hoja1!$C$2:$C$4</c:f>
              <c:numCache>
                <c:formatCode>_(* #,##0_);_(* \(#,##0\);_(* "-"_);_(@_)</c:formatCode>
                <c:ptCount val="3"/>
                <c:pt idx="0">
                  <c:v>37810</c:v>
                </c:pt>
                <c:pt idx="1">
                  <c:v>58459</c:v>
                </c:pt>
                <c:pt idx="2">
                  <c:v>183089</c:v>
                </c:pt>
              </c:numCache>
            </c:numRef>
          </c:val>
          <c:extLst>
            <c:ext xmlns:c16="http://schemas.microsoft.com/office/drawing/2014/chart" uri="{C3380CC4-5D6E-409C-BE32-E72D297353CC}">
              <c16:uniqueId val="{0000000C-B944-4A42-B42D-EB788B17F951}"/>
            </c:ext>
          </c:extLst>
        </c:ser>
        <c:ser>
          <c:idx val="2"/>
          <c:order val="2"/>
          <c:tx>
            <c:strRef>
              <c:f>Hoja1!$D$1</c:f>
              <c:strCache>
                <c:ptCount val="1"/>
                <c:pt idx="0">
                  <c:v>Instagram</c:v>
                </c:pt>
              </c:strCache>
            </c:strRef>
          </c:tx>
          <c:spPr>
            <a:noFill/>
            <a:ln w="28575">
              <a:solidFill>
                <a:srgbClr val="DB2F7B"/>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1" i="0" u="none" strike="noStrike" kern="1200" baseline="0">
                    <a:solidFill>
                      <a:srgbClr val="DB2F7B"/>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Gabriel Boric</c:v>
                </c:pt>
                <c:pt idx="1">
                  <c:v>José Antonio Kast</c:v>
                </c:pt>
                <c:pt idx="2">
                  <c:v>Franco Parisi</c:v>
                </c:pt>
              </c:strCache>
            </c:strRef>
          </c:cat>
          <c:val>
            <c:numRef>
              <c:f>Hoja1!$D$2:$D$4</c:f>
              <c:numCache>
                <c:formatCode>_(* #,##0_);_(* \(#,##0\);_(* "-"_);_(@_)</c:formatCode>
                <c:ptCount val="3"/>
                <c:pt idx="0">
                  <c:v>73674</c:v>
                </c:pt>
                <c:pt idx="1">
                  <c:v>119147</c:v>
                </c:pt>
                <c:pt idx="2">
                  <c:v>33103</c:v>
                </c:pt>
              </c:numCache>
            </c:numRef>
          </c:val>
          <c:extLst>
            <c:ext xmlns:c16="http://schemas.microsoft.com/office/drawing/2014/chart" uri="{C3380CC4-5D6E-409C-BE32-E72D297353CC}">
              <c16:uniqueId val="{0000000D-B944-4A42-B42D-EB788B17F951}"/>
            </c:ext>
          </c:extLst>
        </c:ser>
        <c:dLbls>
          <c:showLegendKey val="0"/>
          <c:showVal val="0"/>
          <c:showCatName val="0"/>
          <c:showSerName val="0"/>
          <c:showPercent val="0"/>
          <c:showBubbleSize val="0"/>
        </c:dLbls>
        <c:gapWidth val="200"/>
        <c:overlap val="-3"/>
        <c:axId val="369447359"/>
        <c:axId val="369445279"/>
      </c:barChart>
      <c:catAx>
        <c:axId val="369447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1"/>
                </a:solidFill>
                <a:latin typeface="+mn-lt"/>
                <a:ea typeface="+mn-ea"/>
                <a:cs typeface="+mn-cs"/>
              </a:defRPr>
            </a:pPr>
            <a:endParaRPr lang="es-CL"/>
          </a:p>
        </c:txPr>
        <c:crossAx val="369445279"/>
        <c:crosses val="autoZero"/>
        <c:auto val="1"/>
        <c:lblAlgn val="ctr"/>
        <c:lblOffset val="100"/>
        <c:noMultiLvlLbl val="0"/>
      </c:catAx>
      <c:valAx>
        <c:axId val="369445279"/>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noFill/>
                <a:latin typeface="+mn-lt"/>
                <a:ea typeface="+mn-ea"/>
                <a:cs typeface="+mn-cs"/>
              </a:defRPr>
            </a:pPr>
            <a:endParaRPr lang="es-CL"/>
          </a:p>
        </c:txPr>
        <c:crossAx val="369447359"/>
        <c:crosses val="autoZero"/>
        <c:crossBetween val="between"/>
      </c:valAx>
      <c:spPr>
        <a:noFill/>
        <a:ln w="25400">
          <a:noFill/>
        </a:ln>
        <a:effectLst/>
      </c:spPr>
    </c:plotArea>
    <c:legend>
      <c:legendPos val="r"/>
      <c:layout>
        <c:manualLayout>
          <c:xMode val="edge"/>
          <c:yMode val="edge"/>
          <c:x val="0.48462641416441093"/>
          <c:y val="7.7684339356557761E-2"/>
          <c:w val="0.50611433045174359"/>
          <c:h val="0.1039545774858477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lang="en-US" sz="1330" b="0" i="0" u="none" strike="noStrike" kern="1200" baseline="0">
          <a:solidFill>
            <a:schemeClr val="tx1"/>
          </a:solidFill>
          <a:latin typeface="+mn-lt"/>
          <a:ea typeface="+mn-ea"/>
          <a:cs typeface="+mn-cs"/>
        </a:defRPr>
      </a:pPr>
      <a:endParaRPr lang="es-C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100" b="1" i="0" u="none" strike="noStrike" kern="1200" spc="0" baseline="0">
                <a:solidFill>
                  <a:schemeClr val="tx1"/>
                </a:solidFill>
                <a:latin typeface="+mn-lt"/>
                <a:ea typeface="+mn-ea"/>
                <a:cs typeface="+mn-cs"/>
              </a:defRPr>
            </a:pPr>
            <a:r>
              <a:rPr lang="en-US" sz="1100" b="1" dirty="0"/>
              <a:t>COMPARACIÓN</a:t>
            </a:r>
            <a:r>
              <a:rPr lang="en-US" sz="1100" b="1" baseline="0" dirty="0"/>
              <a:t> MENSAJES VS INTERACCIONES EN REDES SOCIALES</a:t>
            </a:r>
            <a:endParaRPr lang="en-US" sz="1100" b="1" dirty="0"/>
          </a:p>
        </c:rich>
      </c:tx>
      <c:layout>
        <c:manualLayout>
          <c:xMode val="edge"/>
          <c:yMode val="edge"/>
          <c:x val="1.2299016683797907E-2"/>
          <c:y val="3.53449463942564E-2"/>
        </c:manualLayout>
      </c:layout>
      <c:overlay val="0"/>
      <c:spPr>
        <a:noFill/>
        <a:ln>
          <a:noFill/>
        </a:ln>
        <a:effectLst/>
      </c:spPr>
      <c:txPr>
        <a:bodyPr rot="0" spcFirstLastPara="1" vertOverflow="ellipsis" vert="horz" wrap="square" anchor="ctr" anchorCtr="1"/>
        <a:lstStyle/>
        <a:p>
          <a:pPr>
            <a:defRPr lang="en-US" sz="1100" b="1" i="0" u="none" strike="noStrike" kern="1200" spc="0" baseline="0">
              <a:solidFill>
                <a:schemeClr val="tx1"/>
              </a:solidFill>
              <a:latin typeface="+mn-lt"/>
              <a:ea typeface="+mn-ea"/>
              <a:cs typeface="+mn-cs"/>
            </a:defRPr>
          </a:pPr>
          <a:endParaRPr lang="es-CL"/>
        </a:p>
      </c:txPr>
    </c:title>
    <c:autoTitleDeleted val="0"/>
    <c:plotArea>
      <c:layout>
        <c:manualLayout>
          <c:layoutTarget val="inner"/>
          <c:xMode val="edge"/>
          <c:yMode val="edge"/>
          <c:x val="4.7030226617305021E-2"/>
          <c:y val="0.27407918411308202"/>
          <c:w val="0.9218234274055328"/>
          <c:h val="0.56056205203947995"/>
        </c:manualLayout>
      </c:layout>
      <c:barChart>
        <c:barDir val="col"/>
        <c:grouping val="clustered"/>
        <c:varyColors val="0"/>
        <c:ser>
          <c:idx val="1"/>
          <c:order val="0"/>
          <c:tx>
            <c:strRef>
              <c:f>Hoja1!$B$1</c:f>
              <c:strCache>
                <c:ptCount val="1"/>
                <c:pt idx="0">
                  <c:v>Twitter</c:v>
                </c:pt>
              </c:strCache>
            </c:strRef>
          </c:tx>
          <c:spPr>
            <a:noFill/>
            <a:ln w="28575">
              <a:solidFill>
                <a:srgbClr val="00B0F0"/>
              </a:solidFill>
            </a:ln>
            <a:effectLst/>
          </c:spPr>
          <c:invertIfNegative val="0"/>
          <c:dLbls>
            <c:spPr>
              <a:noFill/>
              <a:ln>
                <a:noFill/>
              </a:ln>
              <a:effectLst/>
            </c:spPr>
            <c:txPr>
              <a:bodyPr rot="0" spcFirstLastPara="1" vertOverflow="ellipsis" vert="horz" wrap="square" anchor="ctr" anchorCtr="1"/>
              <a:lstStyle/>
              <a:p>
                <a:pPr>
                  <a:defRPr lang="en-US" sz="1100" b="1" i="0" u="none" strike="noStrike" kern="1200" baseline="0">
                    <a:solidFill>
                      <a:srgbClr val="00B0F0"/>
                    </a:solidFill>
                    <a:effectLst/>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Hoja1!$A$5:$A$8</c:f>
              <c:strCache>
                <c:ptCount val="4"/>
                <c:pt idx="0">
                  <c:v>Sebastián Sichel</c:v>
                </c:pt>
                <c:pt idx="1">
                  <c:v>Yasna Provoste</c:v>
                </c:pt>
                <c:pt idx="2">
                  <c:v>Eduardo Artés</c:v>
                </c:pt>
                <c:pt idx="3">
                  <c:v>Marco Enríquez-Ominami</c:v>
                </c:pt>
              </c:strCache>
            </c:strRef>
          </c:cat>
          <c:val>
            <c:numRef>
              <c:f>Hoja1!$B$5:$B$8</c:f>
              <c:numCache>
                <c:formatCode>#,##0</c:formatCode>
                <c:ptCount val="4"/>
                <c:pt idx="0" formatCode="_(* #,##0_);_(* \(#,##0\);_(* &quot;-&quot;_);_(@_)">
                  <c:v>17816</c:v>
                </c:pt>
                <c:pt idx="1">
                  <c:v>15941</c:v>
                </c:pt>
                <c:pt idx="2">
                  <c:v>4465</c:v>
                </c:pt>
                <c:pt idx="3">
                  <c:v>2938</c:v>
                </c:pt>
              </c:numCache>
            </c:numRef>
          </c:val>
          <c:extLst>
            <c:ext xmlns:c16="http://schemas.microsoft.com/office/drawing/2014/chart" uri="{C3380CC4-5D6E-409C-BE32-E72D297353CC}">
              <c16:uniqueId val="{00000000-8565-421A-A297-E59950D738BB}"/>
            </c:ext>
          </c:extLst>
        </c:ser>
        <c:ser>
          <c:idx val="0"/>
          <c:order val="1"/>
          <c:tx>
            <c:strRef>
              <c:f>Hoja1!$C$1</c:f>
              <c:strCache>
                <c:ptCount val="1"/>
                <c:pt idx="0">
                  <c:v>Facebook</c:v>
                </c:pt>
              </c:strCache>
            </c:strRef>
          </c:tx>
          <c:spPr>
            <a:noFill/>
            <a:ln w="28575">
              <a:solidFill>
                <a:srgbClr val="0070C0"/>
              </a:solidFill>
            </a:ln>
            <a:effectLst/>
          </c:spPr>
          <c:invertIfNegative val="0"/>
          <c:dLbls>
            <c:spPr>
              <a:noFill/>
              <a:ln>
                <a:noFill/>
              </a:ln>
              <a:effectLst/>
            </c:spPr>
            <c:txPr>
              <a:bodyPr rot="0" spcFirstLastPara="1" vertOverflow="ellipsis" vert="horz" wrap="square" anchor="ctr" anchorCtr="1"/>
              <a:lstStyle/>
              <a:p>
                <a:pPr>
                  <a:defRPr lang="en-US" sz="1100" b="1" i="0" u="none" strike="noStrike" kern="1200" baseline="0">
                    <a:solidFill>
                      <a:srgbClr val="0070C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Hoja1!$A$5:$A$8</c:f>
              <c:strCache>
                <c:ptCount val="4"/>
                <c:pt idx="0">
                  <c:v>Sebastián Sichel</c:v>
                </c:pt>
                <c:pt idx="1">
                  <c:v>Yasna Provoste</c:v>
                </c:pt>
                <c:pt idx="2">
                  <c:v>Eduardo Artés</c:v>
                </c:pt>
                <c:pt idx="3">
                  <c:v>Marco Enríquez-Ominami</c:v>
                </c:pt>
              </c:strCache>
            </c:strRef>
          </c:cat>
          <c:val>
            <c:numRef>
              <c:f>Hoja1!$C$5:$C$8</c:f>
              <c:numCache>
                <c:formatCode>#,##0</c:formatCode>
                <c:ptCount val="4"/>
                <c:pt idx="0">
                  <c:v>5346</c:v>
                </c:pt>
                <c:pt idx="1">
                  <c:v>4476</c:v>
                </c:pt>
                <c:pt idx="2">
                  <c:v>2953</c:v>
                </c:pt>
                <c:pt idx="3">
                  <c:v>4885</c:v>
                </c:pt>
              </c:numCache>
            </c:numRef>
          </c:val>
          <c:extLst>
            <c:ext xmlns:c16="http://schemas.microsoft.com/office/drawing/2014/chart" uri="{C3380CC4-5D6E-409C-BE32-E72D297353CC}">
              <c16:uniqueId val="{00000007-8565-421A-A297-E59950D738BB}"/>
            </c:ext>
          </c:extLst>
        </c:ser>
        <c:ser>
          <c:idx val="2"/>
          <c:order val="2"/>
          <c:tx>
            <c:strRef>
              <c:f>Hoja1!$D$1</c:f>
              <c:strCache>
                <c:ptCount val="1"/>
                <c:pt idx="0">
                  <c:v>Instagram</c:v>
                </c:pt>
              </c:strCache>
            </c:strRef>
          </c:tx>
          <c:spPr>
            <a:noFill/>
            <a:ln w="28575">
              <a:solidFill>
                <a:srgbClr val="DB2F7B"/>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1" i="0" u="none" strike="noStrike" kern="1200" baseline="0">
                    <a:solidFill>
                      <a:srgbClr val="DB2F7B"/>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Hoja1!$A$5:$A$8</c:f>
              <c:strCache>
                <c:ptCount val="4"/>
                <c:pt idx="0">
                  <c:v>Sebastián Sichel</c:v>
                </c:pt>
                <c:pt idx="1">
                  <c:v>Yasna Provoste</c:v>
                </c:pt>
                <c:pt idx="2">
                  <c:v>Eduardo Artés</c:v>
                </c:pt>
                <c:pt idx="3">
                  <c:v>Marco Enríquez-Ominami</c:v>
                </c:pt>
              </c:strCache>
            </c:strRef>
          </c:cat>
          <c:val>
            <c:numRef>
              <c:f>Hoja1!$D$5:$D$8</c:f>
              <c:numCache>
                <c:formatCode>#,##0</c:formatCode>
                <c:ptCount val="4"/>
                <c:pt idx="0">
                  <c:v>12566</c:v>
                </c:pt>
                <c:pt idx="1">
                  <c:v>8445</c:v>
                </c:pt>
                <c:pt idx="2">
                  <c:v>20996</c:v>
                </c:pt>
                <c:pt idx="3">
                  <c:v>4917</c:v>
                </c:pt>
              </c:numCache>
            </c:numRef>
          </c:val>
          <c:extLst>
            <c:ext xmlns:c16="http://schemas.microsoft.com/office/drawing/2014/chart" uri="{C3380CC4-5D6E-409C-BE32-E72D297353CC}">
              <c16:uniqueId val="{00000008-8565-421A-A297-E59950D738BB}"/>
            </c:ext>
          </c:extLst>
        </c:ser>
        <c:dLbls>
          <c:showLegendKey val="0"/>
          <c:showVal val="0"/>
          <c:showCatName val="0"/>
          <c:showSerName val="0"/>
          <c:showPercent val="0"/>
          <c:showBubbleSize val="0"/>
        </c:dLbls>
        <c:gapWidth val="200"/>
        <c:overlap val="-3"/>
        <c:axId val="369447359"/>
        <c:axId val="369445279"/>
      </c:barChart>
      <c:catAx>
        <c:axId val="369447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1"/>
                </a:solidFill>
                <a:latin typeface="+mn-lt"/>
                <a:ea typeface="+mn-ea"/>
                <a:cs typeface="+mn-cs"/>
              </a:defRPr>
            </a:pPr>
            <a:endParaRPr lang="es-CL"/>
          </a:p>
        </c:txPr>
        <c:crossAx val="369445279"/>
        <c:crosses val="autoZero"/>
        <c:auto val="1"/>
        <c:lblAlgn val="ctr"/>
        <c:lblOffset val="100"/>
        <c:noMultiLvlLbl val="0"/>
      </c:catAx>
      <c:valAx>
        <c:axId val="369445279"/>
        <c:scaling>
          <c:orientation val="minMax"/>
          <c:max val="200000"/>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noFill/>
                <a:latin typeface="+mn-lt"/>
                <a:ea typeface="+mn-ea"/>
                <a:cs typeface="+mn-cs"/>
              </a:defRPr>
            </a:pPr>
            <a:endParaRPr lang="es-CL"/>
          </a:p>
        </c:txPr>
        <c:crossAx val="369447359"/>
        <c:crosses val="autoZero"/>
        <c:crossBetween val="between"/>
      </c:valAx>
      <c:spPr>
        <a:noFill/>
        <a:ln w="25400">
          <a:noFill/>
        </a:ln>
        <a:effectLst/>
      </c:spPr>
    </c:plotArea>
    <c:legend>
      <c:legendPos val="r"/>
      <c:layout>
        <c:manualLayout>
          <c:xMode val="edge"/>
          <c:yMode val="edge"/>
          <c:x val="0.48462641416441093"/>
          <c:y val="7.7684339356557761E-2"/>
          <c:w val="0.50611433045174359"/>
          <c:h val="0.1039545774858477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lang="en-US" sz="1330" b="0" i="0" u="none" strike="noStrike" kern="1200" baseline="0">
          <a:solidFill>
            <a:schemeClr val="tx1"/>
          </a:solidFill>
          <a:latin typeface="+mn-lt"/>
          <a:ea typeface="+mn-ea"/>
          <a:cs typeface="+mn-cs"/>
        </a:defRPr>
      </a:pPr>
      <a:endParaRPr lang="es-C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07887533371645"/>
          <c:y val="7.9943004128767176E-2"/>
          <c:w val="0.4167108242370991"/>
          <c:h val="0.84011399174246559"/>
        </c:manualLayout>
      </c:layout>
      <c:barChart>
        <c:barDir val="bar"/>
        <c:grouping val="clustered"/>
        <c:varyColors val="0"/>
        <c:ser>
          <c:idx val="0"/>
          <c:order val="0"/>
          <c:tx>
            <c:strRef>
              <c:f>Hoja1!$B$1</c:f>
              <c:strCache>
                <c:ptCount val="1"/>
                <c:pt idx="0">
                  <c:v>Serie 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Familia - Joane Florvil</c:v>
                </c:pt>
                <c:pt idx="1">
                  <c:v>Chile - Recuperemos Chile</c:v>
                </c:pt>
                <c:pt idx="2">
                  <c:v>Carabineros</c:v>
                </c:pt>
                <c:pt idx="3">
                  <c:v>Defensa Cabo Naim</c:v>
                </c:pt>
              </c:strCache>
            </c:strRef>
          </c:cat>
          <c:val>
            <c:numRef>
              <c:f>Hoja1!$B$2:$B$5</c:f>
              <c:numCache>
                <c:formatCode>0.0%</c:formatCode>
                <c:ptCount val="4"/>
                <c:pt idx="0">
                  <c:v>0.152</c:v>
                </c:pt>
                <c:pt idx="1">
                  <c:v>0.14499999999999999</c:v>
                </c:pt>
                <c:pt idx="2">
                  <c:v>8.8999999999999996E-2</c:v>
                </c:pt>
                <c:pt idx="3">
                  <c:v>7.2999999999999995E-2</c:v>
                </c:pt>
              </c:numCache>
            </c:numRef>
          </c:val>
          <c:extLst>
            <c:ext xmlns:c16="http://schemas.microsoft.com/office/drawing/2014/chart" uri="{C3380CC4-5D6E-409C-BE32-E72D297353CC}">
              <c16:uniqueId val="{00000000-1576-478C-BC70-7AC49D2AA100}"/>
            </c:ext>
          </c:extLst>
        </c:ser>
        <c:dLbls>
          <c:showLegendKey val="0"/>
          <c:showVal val="0"/>
          <c:showCatName val="0"/>
          <c:showSerName val="0"/>
          <c:showPercent val="0"/>
          <c:showBubbleSize val="0"/>
        </c:dLbls>
        <c:gapWidth val="182"/>
        <c:axId val="397209216"/>
        <c:axId val="397220864"/>
      </c:barChart>
      <c:catAx>
        <c:axId val="3972092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crossAx val="397220864"/>
        <c:crosses val="autoZero"/>
        <c:auto val="1"/>
        <c:lblAlgn val="ctr"/>
        <c:lblOffset val="100"/>
        <c:noMultiLvlLbl val="0"/>
      </c:catAx>
      <c:valAx>
        <c:axId val="397220864"/>
        <c:scaling>
          <c:orientation val="minMax"/>
        </c:scaling>
        <c:delete val="1"/>
        <c:axPos val="t"/>
        <c:numFmt formatCode="0.0%" sourceLinked="1"/>
        <c:majorTickMark val="none"/>
        <c:minorTickMark val="none"/>
        <c:tickLblPos val="nextTo"/>
        <c:crossAx val="397209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07887533371645"/>
          <c:y val="7.9943004128767176E-2"/>
          <c:w val="0.4167108242370991"/>
          <c:h val="0.84011399174246559"/>
        </c:manualLayout>
      </c:layout>
      <c:barChart>
        <c:barDir val="bar"/>
        <c:grouping val="clustered"/>
        <c:varyColors val="0"/>
        <c:ser>
          <c:idx val="0"/>
          <c:order val="0"/>
          <c:tx>
            <c:strRef>
              <c:f>Hoja1!$B$1</c:f>
              <c:strCache>
                <c:ptCount val="1"/>
                <c:pt idx="0">
                  <c:v>Serie 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Chile - futuro/+ justo</c:v>
                </c:pt>
                <c:pt idx="1">
                  <c:v>✊🏻 (puño)</c:v>
                </c:pt>
                <c:pt idx="2">
                  <c:v>#Seguimos</c:v>
                </c:pt>
                <c:pt idx="3">
                  <c:v>🌳 (árbol)</c:v>
                </c:pt>
              </c:strCache>
            </c:strRef>
          </c:cat>
          <c:val>
            <c:numRef>
              <c:f>Hoja1!$B$2:$B$5</c:f>
              <c:numCache>
                <c:formatCode>0.0%</c:formatCode>
                <c:ptCount val="4"/>
                <c:pt idx="0">
                  <c:v>0.216</c:v>
                </c:pt>
                <c:pt idx="1">
                  <c:v>0.21</c:v>
                </c:pt>
                <c:pt idx="2">
                  <c:v>0.13100000000000001</c:v>
                </c:pt>
                <c:pt idx="3">
                  <c:v>7.4999999999999997E-2</c:v>
                </c:pt>
              </c:numCache>
            </c:numRef>
          </c:val>
          <c:extLst>
            <c:ext xmlns:c16="http://schemas.microsoft.com/office/drawing/2014/chart" uri="{C3380CC4-5D6E-409C-BE32-E72D297353CC}">
              <c16:uniqueId val="{00000000-9545-4795-A9B4-EF4A4BD65653}"/>
            </c:ext>
          </c:extLst>
        </c:ser>
        <c:dLbls>
          <c:showLegendKey val="0"/>
          <c:showVal val="0"/>
          <c:showCatName val="0"/>
          <c:showSerName val="0"/>
          <c:showPercent val="0"/>
          <c:showBubbleSize val="0"/>
        </c:dLbls>
        <c:gapWidth val="182"/>
        <c:axId val="397209216"/>
        <c:axId val="397220864"/>
      </c:barChart>
      <c:catAx>
        <c:axId val="3972092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crossAx val="397220864"/>
        <c:crosses val="autoZero"/>
        <c:auto val="1"/>
        <c:lblAlgn val="ctr"/>
        <c:lblOffset val="100"/>
        <c:noMultiLvlLbl val="0"/>
      </c:catAx>
      <c:valAx>
        <c:axId val="397220864"/>
        <c:scaling>
          <c:orientation val="minMax"/>
        </c:scaling>
        <c:delete val="1"/>
        <c:axPos val="t"/>
        <c:numFmt formatCode="0.0%" sourceLinked="1"/>
        <c:majorTickMark val="none"/>
        <c:minorTickMark val="none"/>
        <c:tickLblPos val="nextTo"/>
        <c:crossAx val="397209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07887533371645"/>
          <c:y val="7.9943004128767176E-2"/>
          <c:w val="0.36050489590440538"/>
          <c:h val="0.84011399174246559"/>
        </c:manualLayout>
      </c:layout>
      <c:barChart>
        <c:barDir val="bar"/>
        <c:grouping val="clustered"/>
        <c:varyColors val="0"/>
        <c:ser>
          <c:idx val="0"/>
          <c:order val="0"/>
          <c:tx>
            <c:strRef>
              <c:f>Hoja1!$B$1</c:f>
              <c:strCache>
                <c:ptCount val="1"/>
                <c:pt idx="0">
                  <c:v>Serie 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Kast-Confrontación</c:v>
                </c:pt>
                <c:pt idx="1">
                  <c:v>Sichel-Confrontación</c:v>
                </c:pt>
                <c:pt idx="2">
                  <c:v>Estafa/Piramidal</c:v>
                </c:pt>
                <c:pt idx="3">
                  <c:v>Profesor (atributo)</c:v>
                </c:pt>
              </c:strCache>
            </c:strRef>
          </c:cat>
          <c:val>
            <c:numRef>
              <c:f>Hoja1!$B$2:$B$5</c:f>
              <c:numCache>
                <c:formatCode>0.0%</c:formatCode>
                <c:ptCount val="4"/>
                <c:pt idx="0">
                  <c:v>9.4E-2</c:v>
                </c:pt>
                <c:pt idx="1">
                  <c:v>8.8999999999999996E-2</c:v>
                </c:pt>
                <c:pt idx="2">
                  <c:v>0.06</c:v>
                </c:pt>
                <c:pt idx="3">
                  <c:v>4.9000000000000002E-2</c:v>
                </c:pt>
              </c:numCache>
            </c:numRef>
          </c:val>
          <c:extLst>
            <c:ext xmlns:c16="http://schemas.microsoft.com/office/drawing/2014/chart" uri="{C3380CC4-5D6E-409C-BE32-E72D297353CC}">
              <c16:uniqueId val="{00000000-5010-419E-AFD3-3B1F06748570}"/>
            </c:ext>
          </c:extLst>
        </c:ser>
        <c:dLbls>
          <c:showLegendKey val="0"/>
          <c:showVal val="0"/>
          <c:showCatName val="0"/>
          <c:showSerName val="0"/>
          <c:showPercent val="0"/>
          <c:showBubbleSize val="0"/>
        </c:dLbls>
        <c:gapWidth val="182"/>
        <c:axId val="397209216"/>
        <c:axId val="397220864"/>
      </c:barChart>
      <c:catAx>
        <c:axId val="3972092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crossAx val="397220864"/>
        <c:crosses val="autoZero"/>
        <c:auto val="1"/>
        <c:lblAlgn val="ctr"/>
        <c:lblOffset val="100"/>
        <c:noMultiLvlLbl val="0"/>
      </c:catAx>
      <c:valAx>
        <c:axId val="397220864"/>
        <c:scaling>
          <c:orientation val="minMax"/>
        </c:scaling>
        <c:delete val="1"/>
        <c:axPos val="t"/>
        <c:numFmt formatCode="0.0%" sourceLinked="1"/>
        <c:majorTickMark val="none"/>
        <c:minorTickMark val="none"/>
        <c:tickLblPos val="nextTo"/>
        <c:crossAx val="397209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07887533371645"/>
          <c:y val="7.9943004128767176E-2"/>
          <c:w val="0.4167108242370991"/>
          <c:h val="0.84011399174246559"/>
        </c:manualLayout>
      </c:layout>
      <c:barChart>
        <c:barDir val="bar"/>
        <c:grouping val="clustered"/>
        <c:varyColors val="0"/>
        <c:ser>
          <c:idx val="0"/>
          <c:order val="0"/>
          <c:tx>
            <c:strRef>
              <c:f>Hoja1!$B$1</c:f>
              <c:strCache>
                <c:ptCount val="1"/>
                <c:pt idx="0">
                  <c:v>Serie 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Kast-obseción/estrategia</c:v>
                </c:pt>
                <c:pt idx="1">
                  <c:v>Parisi-Confrontación (ajena)</c:v>
                </c:pt>
                <c:pt idx="2">
                  <c:v>#SePuede</c:v>
                </c:pt>
                <c:pt idx="3">
                  <c:v>Literalmente-Kast</c:v>
                </c:pt>
              </c:strCache>
            </c:strRef>
          </c:cat>
          <c:val>
            <c:numRef>
              <c:f>Hoja1!$B$2:$B$5</c:f>
              <c:numCache>
                <c:formatCode>0.0%</c:formatCode>
                <c:ptCount val="4"/>
                <c:pt idx="0">
                  <c:v>0.29499999999999998</c:v>
                </c:pt>
                <c:pt idx="1">
                  <c:v>0.11</c:v>
                </c:pt>
                <c:pt idx="2">
                  <c:v>8.6999999999999994E-2</c:v>
                </c:pt>
                <c:pt idx="3">
                  <c:v>6.6000000000000003E-2</c:v>
                </c:pt>
              </c:numCache>
            </c:numRef>
          </c:val>
          <c:extLst>
            <c:ext xmlns:c16="http://schemas.microsoft.com/office/drawing/2014/chart" uri="{C3380CC4-5D6E-409C-BE32-E72D297353CC}">
              <c16:uniqueId val="{00000000-8D63-4476-820C-578A22E48848}"/>
            </c:ext>
          </c:extLst>
        </c:ser>
        <c:dLbls>
          <c:showLegendKey val="0"/>
          <c:showVal val="0"/>
          <c:showCatName val="0"/>
          <c:showSerName val="0"/>
          <c:showPercent val="0"/>
          <c:showBubbleSize val="0"/>
        </c:dLbls>
        <c:gapWidth val="182"/>
        <c:axId val="397209216"/>
        <c:axId val="397220864"/>
      </c:barChart>
      <c:catAx>
        <c:axId val="3972092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crossAx val="397220864"/>
        <c:crosses val="autoZero"/>
        <c:auto val="1"/>
        <c:lblAlgn val="ctr"/>
        <c:lblOffset val="100"/>
        <c:noMultiLvlLbl val="0"/>
      </c:catAx>
      <c:valAx>
        <c:axId val="397220864"/>
        <c:scaling>
          <c:orientation val="minMax"/>
        </c:scaling>
        <c:delete val="1"/>
        <c:axPos val="t"/>
        <c:numFmt formatCode="0.0%" sourceLinked="1"/>
        <c:majorTickMark val="none"/>
        <c:minorTickMark val="none"/>
        <c:tickLblPos val="nextTo"/>
        <c:crossAx val="397209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s-CL" sz="1100" b="1" dirty="0">
                <a:solidFill>
                  <a:schemeClr val="tx1"/>
                </a:solidFill>
              </a:rPr>
              <a:t>EVOLUCIÓN DE RESULTADOS</a:t>
            </a:r>
          </a:p>
        </c:rich>
      </c:tx>
      <c:layout>
        <c:manualLayout>
          <c:xMode val="edge"/>
          <c:yMode val="edge"/>
          <c:x val="1.5031467058065131E-2"/>
          <c:y val="2.778962017570187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s-CL"/>
        </a:p>
      </c:txPr>
    </c:title>
    <c:autoTitleDeleted val="0"/>
    <c:plotArea>
      <c:layout>
        <c:manualLayout>
          <c:layoutTarget val="inner"/>
          <c:xMode val="edge"/>
          <c:yMode val="edge"/>
          <c:x val="2.3491092585444611E-2"/>
          <c:y val="0.26400139166916786"/>
          <c:w val="0.96196266227731719"/>
          <c:h val="0.56718067738840305"/>
        </c:manualLayout>
      </c:layout>
      <c:lineChart>
        <c:grouping val="standard"/>
        <c:varyColors val="0"/>
        <c:ser>
          <c:idx val="0"/>
          <c:order val="0"/>
          <c:tx>
            <c:strRef>
              <c:f>Hoja1!$B$1</c:f>
              <c:strCache>
                <c:ptCount val="1"/>
                <c:pt idx="0">
                  <c:v>Hits</c:v>
                </c:pt>
              </c:strCache>
            </c:strRef>
          </c:tx>
          <c:spPr>
            <a:ln w="12700" cap="rnd">
              <a:solidFill>
                <a:srgbClr val="005696"/>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effectLst/>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Hoja1!$A$2:$A$33</c:f>
              <c:numCache>
                <c:formatCode>d\-mmm</c:formatCode>
                <c:ptCount val="32"/>
                <c:pt idx="0">
                  <c:v>44487</c:v>
                </c:pt>
                <c:pt idx="1">
                  <c:v>44488</c:v>
                </c:pt>
                <c:pt idx="2">
                  <c:v>44489</c:v>
                </c:pt>
                <c:pt idx="3">
                  <c:v>44490</c:v>
                </c:pt>
                <c:pt idx="4">
                  <c:v>44491</c:v>
                </c:pt>
                <c:pt idx="5">
                  <c:v>44492</c:v>
                </c:pt>
                <c:pt idx="6">
                  <c:v>44493</c:v>
                </c:pt>
                <c:pt idx="7">
                  <c:v>44494</c:v>
                </c:pt>
                <c:pt idx="8">
                  <c:v>44495</c:v>
                </c:pt>
                <c:pt idx="9">
                  <c:v>44496</c:v>
                </c:pt>
                <c:pt idx="10">
                  <c:v>44497</c:v>
                </c:pt>
                <c:pt idx="11">
                  <c:v>44498</c:v>
                </c:pt>
                <c:pt idx="12">
                  <c:v>44499</c:v>
                </c:pt>
                <c:pt idx="13">
                  <c:v>44500</c:v>
                </c:pt>
                <c:pt idx="14">
                  <c:v>44501</c:v>
                </c:pt>
                <c:pt idx="15">
                  <c:v>44502</c:v>
                </c:pt>
                <c:pt idx="16">
                  <c:v>44503</c:v>
                </c:pt>
                <c:pt idx="17">
                  <c:v>44504</c:v>
                </c:pt>
                <c:pt idx="18">
                  <c:v>44505</c:v>
                </c:pt>
                <c:pt idx="19">
                  <c:v>44506</c:v>
                </c:pt>
                <c:pt idx="20">
                  <c:v>44507</c:v>
                </c:pt>
                <c:pt idx="21">
                  <c:v>44508</c:v>
                </c:pt>
                <c:pt idx="22">
                  <c:v>44509</c:v>
                </c:pt>
                <c:pt idx="23">
                  <c:v>44510</c:v>
                </c:pt>
                <c:pt idx="24">
                  <c:v>44511</c:v>
                </c:pt>
                <c:pt idx="25">
                  <c:v>44512</c:v>
                </c:pt>
                <c:pt idx="26">
                  <c:v>44513</c:v>
                </c:pt>
                <c:pt idx="27">
                  <c:v>44514</c:v>
                </c:pt>
                <c:pt idx="28">
                  <c:v>44515</c:v>
                </c:pt>
                <c:pt idx="29">
                  <c:v>44516</c:v>
                </c:pt>
                <c:pt idx="30">
                  <c:v>44517</c:v>
                </c:pt>
                <c:pt idx="31">
                  <c:v>44518</c:v>
                </c:pt>
              </c:numCache>
            </c:numRef>
          </c:cat>
          <c:val>
            <c:numRef>
              <c:f>Hoja1!$B$2:$B$33</c:f>
              <c:numCache>
                <c:formatCode>General</c:formatCode>
                <c:ptCount val="32"/>
                <c:pt idx="0">
                  <c:v>0</c:v>
                </c:pt>
                <c:pt idx="1">
                  <c:v>26</c:v>
                </c:pt>
                <c:pt idx="2">
                  <c:v>31</c:v>
                </c:pt>
                <c:pt idx="3">
                  <c:v>46</c:v>
                </c:pt>
                <c:pt idx="4">
                  <c:v>410</c:v>
                </c:pt>
                <c:pt idx="5">
                  <c:v>170</c:v>
                </c:pt>
                <c:pt idx="6">
                  <c:v>138</c:v>
                </c:pt>
                <c:pt idx="7">
                  <c:v>214</c:v>
                </c:pt>
                <c:pt idx="8">
                  <c:v>309</c:v>
                </c:pt>
                <c:pt idx="9">
                  <c:v>126</c:v>
                </c:pt>
                <c:pt idx="10">
                  <c:v>129</c:v>
                </c:pt>
                <c:pt idx="11">
                  <c:v>87</c:v>
                </c:pt>
                <c:pt idx="12">
                  <c:v>60</c:v>
                </c:pt>
                <c:pt idx="13">
                  <c:v>66</c:v>
                </c:pt>
                <c:pt idx="14">
                  <c:v>78</c:v>
                </c:pt>
                <c:pt idx="15">
                  <c:v>81</c:v>
                </c:pt>
                <c:pt idx="16">
                  <c:v>57</c:v>
                </c:pt>
                <c:pt idx="17">
                  <c:v>67</c:v>
                </c:pt>
                <c:pt idx="18">
                  <c:v>72</c:v>
                </c:pt>
                <c:pt idx="19">
                  <c:v>40</c:v>
                </c:pt>
                <c:pt idx="20">
                  <c:v>50</c:v>
                </c:pt>
                <c:pt idx="21">
                  <c:v>62</c:v>
                </c:pt>
                <c:pt idx="22">
                  <c:v>50</c:v>
                </c:pt>
                <c:pt idx="23">
                  <c:v>53</c:v>
                </c:pt>
                <c:pt idx="24">
                  <c:v>63</c:v>
                </c:pt>
                <c:pt idx="25">
                  <c:v>59</c:v>
                </c:pt>
                <c:pt idx="26">
                  <c:v>45</c:v>
                </c:pt>
                <c:pt idx="27">
                  <c:v>39</c:v>
                </c:pt>
                <c:pt idx="28">
                  <c:v>67</c:v>
                </c:pt>
                <c:pt idx="29">
                  <c:v>68</c:v>
                </c:pt>
                <c:pt idx="30">
                  <c:v>72</c:v>
                </c:pt>
                <c:pt idx="31">
                  <c:v>56</c:v>
                </c:pt>
              </c:numCache>
            </c:numRef>
          </c:val>
          <c:smooth val="1"/>
          <c:extLst>
            <c:ext xmlns:c16="http://schemas.microsoft.com/office/drawing/2014/chart" uri="{C3380CC4-5D6E-409C-BE32-E72D297353CC}">
              <c16:uniqueId val="{00000000-AD56-497D-A8C2-47ECBA843AC8}"/>
            </c:ext>
          </c:extLst>
        </c:ser>
        <c:dLbls>
          <c:showLegendKey val="0"/>
          <c:showVal val="0"/>
          <c:showCatName val="0"/>
          <c:showSerName val="0"/>
          <c:showPercent val="0"/>
          <c:showBubbleSize val="0"/>
        </c:dLbls>
        <c:smooth val="0"/>
        <c:axId val="281850352"/>
        <c:axId val="281854096"/>
      </c:lineChart>
      <c:dateAx>
        <c:axId val="281850352"/>
        <c:scaling>
          <c:orientation val="minMax"/>
        </c:scaling>
        <c:delete val="0"/>
        <c:axPos val="b"/>
        <c:majorGridlines>
          <c:spPr>
            <a:ln w="9525" cap="flat" cmpd="sng" algn="ctr">
              <a:solidFill>
                <a:schemeClr val="tx1">
                  <a:lumMod val="15000"/>
                  <a:lumOff val="85000"/>
                </a:schemeClr>
              </a:solidFill>
              <a:round/>
            </a:ln>
            <a:effectLst/>
          </c:spPr>
        </c:majorGridlines>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81854096"/>
        <c:crosses val="autoZero"/>
        <c:auto val="1"/>
        <c:lblOffset val="100"/>
        <c:baseTimeUnit val="days"/>
      </c:dateAx>
      <c:valAx>
        <c:axId val="281854096"/>
        <c:scaling>
          <c:orientation val="minMax"/>
          <c:min val="0"/>
        </c:scaling>
        <c:delete val="1"/>
        <c:axPos val="l"/>
        <c:numFmt formatCode="#,##0" sourceLinked="0"/>
        <c:majorTickMark val="out"/>
        <c:minorTickMark val="none"/>
        <c:tickLblPos val="nextTo"/>
        <c:crossAx val="28185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s-CL"/>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07887533371645"/>
          <c:y val="7.9943004128767176E-2"/>
          <c:w val="0.33488374143452088"/>
          <c:h val="0.84011399174246559"/>
        </c:manualLayout>
      </c:layout>
      <c:barChart>
        <c:barDir val="bar"/>
        <c:grouping val="clustered"/>
        <c:varyColors val="0"/>
        <c:ser>
          <c:idx val="0"/>
          <c:order val="0"/>
          <c:tx>
            <c:strRef>
              <c:f>Hoja1!$B$1</c:f>
              <c:strCache>
                <c:ptCount val="1"/>
                <c:pt idx="0">
                  <c:v>Serie 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Juntos/Juntas (tweet)</c:v>
                </c:pt>
                <c:pt idx="1">
                  <c:v>Sanar</c:v>
                </c:pt>
                <c:pt idx="2">
                  <c:v>Unir</c:v>
                </c:pt>
                <c:pt idx="3">
                  <c:v>Violentistas (crítica PdL)</c:v>
                </c:pt>
              </c:strCache>
            </c:strRef>
          </c:cat>
          <c:val>
            <c:numRef>
              <c:f>Hoja1!$B$2:$B$5</c:f>
              <c:numCache>
                <c:formatCode>0.0%</c:formatCode>
                <c:ptCount val="4"/>
                <c:pt idx="0">
                  <c:v>0.13700000000000001</c:v>
                </c:pt>
                <c:pt idx="1">
                  <c:v>0.12</c:v>
                </c:pt>
                <c:pt idx="2">
                  <c:v>0.1</c:v>
                </c:pt>
                <c:pt idx="3">
                  <c:v>7.0000000000000007E-2</c:v>
                </c:pt>
              </c:numCache>
            </c:numRef>
          </c:val>
          <c:extLst>
            <c:ext xmlns:c16="http://schemas.microsoft.com/office/drawing/2014/chart" uri="{C3380CC4-5D6E-409C-BE32-E72D297353CC}">
              <c16:uniqueId val="{00000000-8CD8-4E9B-8D82-7D2F9123F839}"/>
            </c:ext>
          </c:extLst>
        </c:ser>
        <c:dLbls>
          <c:showLegendKey val="0"/>
          <c:showVal val="0"/>
          <c:showCatName val="0"/>
          <c:showSerName val="0"/>
          <c:showPercent val="0"/>
          <c:showBubbleSize val="0"/>
        </c:dLbls>
        <c:gapWidth val="182"/>
        <c:axId val="397209216"/>
        <c:axId val="397220864"/>
      </c:barChart>
      <c:catAx>
        <c:axId val="3972092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crossAx val="397220864"/>
        <c:crosses val="autoZero"/>
        <c:auto val="1"/>
        <c:lblAlgn val="ctr"/>
        <c:lblOffset val="100"/>
        <c:noMultiLvlLbl val="0"/>
      </c:catAx>
      <c:valAx>
        <c:axId val="397220864"/>
        <c:scaling>
          <c:orientation val="minMax"/>
        </c:scaling>
        <c:delete val="1"/>
        <c:axPos val="t"/>
        <c:numFmt formatCode="0.0%" sourceLinked="1"/>
        <c:majorTickMark val="none"/>
        <c:minorTickMark val="none"/>
        <c:tickLblPos val="nextTo"/>
        <c:crossAx val="397209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s-CL" sz="1100" b="1" dirty="0">
                <a:solidFill>
                  <a:schemeClr val="tx1"/>
                </a:solidFill>
              </a:rPr>
              <a:t>EVOLUCIÓN DE RESULTADOS</a:t>
            </a:r>
          </a:p>
        </c:rich>
      </c:tx>
      <c:layout>
        <c:manualLayout>
          <c:xMode val="edge"/>
          <c:yMode val="edge"/>
          <c:x val="1.5031467058065131E-2"/>
          <c:y val="2.778962017570187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s-CL"/>
        </a:p>
      </c:txPr>
    </c:title>
    <c:autoTitleDeleted val="0"/>
    <c:plotArea>
      <c:layout>
        <c:manualLayout>
          <c:layoutTarget val="inner"/>
          <c:xMode val="edge"/>
          <c:yMode val="edge"/>
          <c:x val="2.3491092585444611E-2"/>
          <c:y val="0.26400139166916786"/>
          <c:w val="0.96196266227731719"/>
          <c:h val="0.56718067738840305"/>
        </c:manualLayout>
      </c:layout>
      <c:lineChart>
        <c:grouping val="standard"/>
        <c:varyColors val="0"/>
        <c:ser>
          <c:idx val="0"/>
          <c:order val="0"/>
          <c:tx>
            <c:strRef>
              <c:f>Hoja1!$B$1</c:f>
              <c:strCache>
                <c:ptCount val="1"/>
                <c:pt idx="0">
                  <c:v>Hits</c:v>
                </c:pt>
              </c:strCache>
            </c:strRef>
          </c:tx>
          <c:spPr>
            <a:ln w="12700" cap="rnd">
              <a:solidFill>
                <a:srgbClr val="DB2F7B"/>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effectLst/>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Hoja1!$A$2:$A$33</c:f>
              <c:numCache>
                <c:formatCode>d\-mmm</c:formatCode>
                <c:ptCount val="32"/>
                <c:pt idx="0">
                  <c:v>44487</c:v>
                </c:pt>
                <c:pt idx="1">
                  <c:v>44488</c:v>
                </c:pt>
                <c:pt idx="2">
                  <c:v>44489</c:v>
                </c:pt>
                <c:pt idx="3">
                  <c:v>44490</c:v>
                </c:pt>
                <c:pt idx="4">
                  <c:v>44491</c:v>
                </c:pt>
                <c:pt idx="5">
                  <c:v>44492</c:v>
                </c:pt>
                <c:pt idx="6">
                  <c:v>44493</c:v>
                </c:pt>
                <c:pt idx="7">
                  <c:v>44494</c:v>
                </c:pt>
                <c:pt idx="8">
                  <c:v>44495</c:v>
                </c:pt>
                <c:pt idx="9">
                  <c:v>44496</c:v>
                </c:pt>
                <c:pt idx="10">
                  <c:v>44497</c:v>
                </c:pt>
                <c:pt idx="11">
                  <c:v>44498</c:v>
                </c:pt>
                <c:pt idx="12">
                  <c:v>44499</c:v>
                </c:pt>
                <c:pt idx="13">
                  <c:v>44500</c:v>
                </c:pt>
                <c:pt idx="14">
                  <c:v>44501</c:v>
                </c:pt>
                <c:pt idx="15">
                  <c:v>44502</c:v>
                </c:pt>
                <c:pt idx="16">
                  <c:v>44503</c:v>
                </c:pt>
                <c:pt idx="17">
                  <c:v>44504</c:v>
                </c:pt>
                <c:pt idx="18">
                  <c:v>44505</c:v>
                </c:pt>
                <c:pt idx="19">
                  <c:v>44506</c:v>
                </c:pt>
                <c:pt idx="20">
                  <c:v>44507</c:v>
                </c:pt>
                <c:pt idx="21">
                  <c:v>44508</c:v>
                </c:pt>
                <c:pt idx="22">
                  <c:v>44509</c:v>
                </c:pt>
                <c:pt idx="23">
                  <c:v>44510</c:v>
                </c:pt>
                <c:pt idx="24">
                  <c:v>44511</c:v>
                </c:pt>
                <c:pt idx="25">
                  <c:v>44512</c:v>
                </c:pt>
                <c:pt idx="26">
                  <c:v>44513</c:v>
                </c:pt>
                <c:pt idx="27">
                  <c:v>44514</c:v>
                </c:pt>
                <c:pt idx="28">
                  <c:v>44515</c:v>
                </c:pt>
                <c:pt idx="29">
                  <c:v>44516</c:v>
                </c:pt>
                <c:pt idx="30">
                  <c:v>44517</c:v>
                </c:pt>
                <c:pt idx="31">
                  <c:v>44518</c:v>
                </c:pt>
              </c:numCache>
            </c:numRef>
          </c:cat>
          <c:val>
            <c:numRef>
              <c:f>Hoja1!$B$2:$B$33</c:f>
              <c:numCache>
                <c:formatCode>General</c:formatCode>
                <c:ptCount val="32"/>
                <c:pt idx="0">
                  <c:v>0</c:v>
                </c:pt>
                <c:pt idx="1">
                  <c:v>31</c:v>
                </c:pt>
                <c:pt idx="2">
                  <c:v>21</c:v>
                </c:pt>
                <c:pt idx="3">
                  <c:v>34</c:v>
                </c:pt>
                <c:pt idx="4">
                  <c:v>98</c:v>
                </c:pt>
                <c:pt idx="5">
                  <c:v>50</c:v>
                </c:pt>
                <c:pt idx="6">
                  <c:v>36</c:v>
                </c:pt>
                <c:pt idx="7">
                  <c:v>60</c:v>
                </c:pt>
                <c:pt idx="8">
                  <c:v>76</c:v>
                </c:pt>
                <c:pt idx="9">
                  <c:v>57</c:v>
                </c:pt>
                <c:pt idx="10">
                  <c:v>42</c:v>
                </c:pt>
                <c:pt idx="11">
                  <c:v>51</c:v>
                </c:pt>
                <c:pt idx="12">
                  <c:v>39</c:v>
                </c:pt>
                <c:pt idx="13">
                  <c:v>36</c:v>
                </c:pt>
                <c:pt idx="14">
                  <c:v>28</c:v>
                </c:pt>
                <c:pt idx="15">
                  <c:v>41</c:v>
                </c:pt>
                <c:pt idx="16">
                  <c:v>34</c:v>
                </c:pt>
                <c:pt idx="17">
                  <c:v>38</c:v>
                </c:pt>
                <c:pt idx="18">
                  <c:v>37</c:v>
                </c:pt>
                <c:pt idx="19">
                  <c:v>32</c:v>
                </c:pt>
                <c:pt idx="20">
                  <c:v>25</c:v>
                </c:pt>
                <c:pt idx="21">
                  <c:v>36</c:v>
                </c:pt>
                <c:pt idx="22">
                  <c:v>37</c:v>
                </c:pt>
                <c:pt idx="23">
                  <c:v>34</c:v>
                </c:pt>
                <c:pt idx="24">
                  <c:v>29</c:v>
                </c:pt>
                <c:pt idx="25">
                  <c:v>39</c:v>
                </c:pt>
                <c:pt idx="26">
                  <c:v>29</c:v>
                </c:pt>
                <c:pt idx="27">
                  <c:v>18</c:v>
                </c:pt>
                <c:pt idx="28">
                  <c:v>41</c:v>
                </c:pt>
                <c:pt idx="29">
                  <c:v>38</c:v>
                </c:pt>
                <c:pt idx="30">
                  <c:v>38</c:v>
                </c:pt>
                <c:pt idx="31">
                  <c:v>28</c:v>
                </c:pt>
              </c:numCache>
            </c:numRef>
          </c:val>
          <c:smooth val="1"/>
          <c:extLst>
            <c:ext xmlns:c16="http://schemas.microsoft.com/office/drawing/2014/chart" uri="{C3380CC4-5D6E-409C-BE32-E72D297353CC}">
              <c16:uniqueId val="{00000000-AD56-497D-A8C2-47ECBA843AC8}"/>
            </c:ext>
          </c:extLst>
        </c:ser>
        <c:dLbls>
          <c:showLegendKey val="0"/>
          <c:showVal val="0"/>
          <c:showCatName val="0"/>
          <c:showSerName val="0"/>
          <c:showPercent val="0"/>
          <c:showBubbleSize val="0"/>
        </c:dLbls>
        <c:smooth val="0"/>
        <c:axId val="281850352"/>
        <c:axId val="281854096"/>
      </c:lineChart>
      <c:dateAx>
        <c:axId val="281850352"/>
        <c:scaling>
          <c:orientation val="minMax"/>
        </c:scaling>
        <c:delete val="0"/>
        <c:axPos val="b"/>
        <c:majorGridlines>
          <c:spPr>
            <a:ln w="9525" cap="flat" cmpd="sng" algn="ctr">
              <a:solidFill>
                <a:schemeClr val="tx1">
                  <a:lumMod val="15000"/>
                  <a:lumOff val="85000"/>
                </a:schemeClr>
              </a:solidFill>
              <a:round/>
            </a:ln>
            <a:effectLst/>
          </c:spPr>
        </c:majorGridlines>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81854096"/>
        <c:crosses val="autoZero"/>
        <c:auto val="1"/>
        <c:lblOffset val="100"/>
        <c:baseTimeUnit val="days"/>
      </c:dateAx>
      <c:valAx>
        <c:axId val="281854096"/>
        <c:scaling>
          <c:orientation val="minMax"/>
          <c:min val="0"/>
        </c:scaling>
        <c:delete val="1"/>
        <c:axPos val="l"/>
        <c:numFmt formatCode="#,##0" sourceLinked="0"/>
        <c:majorTickMark val="out"/>
        <c:minorTickMark val="none"/>
        <c:tickLblPos val="nextTo"/>
        <c:crossAx val="28185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s-CL"/>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s-CL" sz="1100" b="1" dirty="0">
                <a:solidFill>
                  <a:schemeClr val="tx1"/>
                </a:solidFill>
              </a:rPr>
              <a:t>EVOLUCIÓN DE RESULTADOS</a:t>
            </a:r>
          </a:p>
        </c:rich>
      </c:tx>
      <c:layout>
        <c:manualLayout>
          <c:xMode val="edge"/>
          <c:yMode val="edge"/>
          <c:x val="1.5031467058065131E-2"/>
          <c:y val="2.778962017570187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s-CL"/>
        </a:p>
      </c:txPr>
    </c:title>
    <c:autoTitleDeleted val="0"/>
    <c:plotArea>
      <c:layout>
        <c:manualLayout>
          <c:layoutTarget val="inner"/>
          <c:xMode val="edge"/>
          <c:yMode val="edge"/>
          <c:x val="5.4706297425598162E-2"/>
          <c:y val="0.15115258982734484"/>
          <c:w val="0.87532809913870668"/>
          <c:h val="0.68134642305897553"/>
        </c:manualLayout>
      </c:layout>
      <c:lineChart>
        <c:grouping val="standard"/>
        <c:varyColors val="0"/>
        <c:ser>
          <c:idx val="1"/>
          <c:order val="1"/>
          <c:tx>
            <c:strRef>
              <c:f>Hoja1!$C$1</c:f>
              <c:strCache>
                <c:ptCount val="1"/>
                <c:pt idx="0">
                  <c:v>Facebook</c:v>
                </c:pt>
              </c:strCache>
            </c:strRef>
          </c:tx>
          <c:spPr>
            <a:ln w="12700" cap="rnd">
              <a:solidFill>
                <a:srgbClr val="005696"/>
              </a:solidFill>
              <a:round/>
            </a:ln>
            <a:effectLst/>
          </c:spPr>
          <c:marker>
            <c:symbol val="none"/>
          </c:marker>
          <c:cat>
            <c:numRef>
              <c:f>Hoja1!$A$2:$A$33</c:f>
              <c:numCache>
                <c:formatCode>d\-mmm</c:formatCode>
                <c:ptCount val="32"/>
                <c:pt idx="0">
                  <c:v>44487</c:v>
                </c:pt>
                <c:pt idx="1">
                  <c:v>44488</c:v>
                </c:pt>
                <c:pt idx="2">
                  <c:v>44489</c:v>
                </c:pt>
                <c:pt idx="3">
                  <c:v>44490</c:v>
                </c:pt>
                <c:pt idx="4">
                  <c:v>44491</c:v>
                </c:pt>
                <c:pt idx="5">
                  <c:v>44492</c:v>
                </c:pt>
                <c:pt idx="6">
                  <c:v>44493</c:v>
                </c:pt>
                <c:pt idx="7">
                  <c:v>44494</c:v>
                </c:pt>
                <c:pt idx="8">
                  <c:v>44495</c:v>
                </c:pt>
                <c:pt idx="9">
                  <c:v>44496</c:v>
                </c:pt>
                <c:pt idx="10">
                  <c:v>44497</c:v>
                </c:pt>
                <c:pt idx="11">
                  <c:v>44498</c:v>
                </c:pt>
                <c:pt idx="12">
                  <c:v>44499</c:v>
                </c:pt>
                <c:pt idx="13">
                  <c:v>44500</c:v>
                </c:pt>
                <c:pt idx="14">
                  <c:v>44501</c:v>
                </c:pt>
                <c:pt idx="15">
                  <c:v>44502</c:v>
                </c:pt>
                <c:pt idx="16">
                  <c:v>44503</c:v>
                </c:pt>
                <c:pt idx="17">
                  <c:v>44504</c:v>
                </c:pt>
                <c:pt idx="18">
                  <c:v>44505</c:v>
                </c:pt>
                <c:pt idx="19">
                  <c:v>44506</c:v>
                </c:pt>
                <c:pt idx="20">
                  <c:v>44507</c:v>
                </c:pt>
                <c:pt idx="21">
                  <c:v>44508</c:v>
                </c:pt>
                <c:pt idx="22">
                  <c:v>44509</c:v>
                </c:pt>
                <c:pt idx="23">
                  <c:v>44510</c:v>
                </c:pt>
                <c:pt idx="24">
                  <c:v>44511</c:v>
                </c:pt>
                <c:pt idx="25">
                  <c:v>44512</c:v>
                </c:pt>
                <c:pt idx="26">
                  <c:v>44513</c:v>
                </c:pt>
                <c:pt idx="27">
                  <c:v>44514</c:v>
                </c:pt>
                <c:pt idx="28">
                  <c:v>44515</c:v>
                </c:pt>
                <c:pt idx="29">
                  <c:v>44516</c:v>
                </c:pt>
                <c:pt idx="30">
                  <c:v>44517</c:v>
                </c:pt>
                <c:pt idx="31">
                  <c:v>44518</c:v>
                </c:pt>
              </c:numCache>
            </c:numRef>
          </c:cat>
          <c:val>
            <c:numRef>
              <c:f>Hoja1!$C$2:$C$33</c:f>
              <c:numCache>
                <c:formatCode>General</c:formatCode>
                <c:ptCount val="32"/>
                <c:pt idx="0">
                  <c:v>0</c:v>
                </c:pt>
                <c:pt idx="1">
                  <c:v>32</c:v>
                </c:pt>
                <c:pt idx="2">
                  <c:v>60</c:v>
                </c:pt>
                <c:pt idx="3">
                  <c:v>52</c:v>
                </c:pt>
                <c:pt idx="4">
                  <c:v>421</c:v>
                </c:pt>
                <c:pt idx="5">
                  <c:v>175</c:v>
                </c:pt>
                <c:pt idx="6">
                  <c:v>161</c:v>
                </c:pt>
                <c:pt idx="7">
                  <c:v>217</c:v>
                </c:pt>
                <c:pt idx="8">
                  <c:v>312</c:v>
                </c:pt>
                <c:pt idx="9">
                  <c:v>129</c:v>
                </c:pt>
                <c:pt idx="10">
                  <c:v>133</c:v>
                </c:pt>
                <c:pt idx="11">
                  <c:v>94</c:v>
                </c:pt>
                <c:pt idx="12">
                  <c:v>64</c:v>
                </c:pt>
                <c:pt idx="13">
                  <c:v>85</c:v>
                </c:pt>
                <c:pt idx="14">
                  <c:v>91</c:v>
                </c:pt>
                <c:pt idx="15">
                  <c:v>85</c:v>
                </c:pt>
                <c:pt idx="16">
                  <c:v>58</c:v>
                </c:pt>
                <c:pt idx="17">
                  <c:v>96</c:v>
                </c:pt>
                <c:pt idx="18">
                  <c:v>79</c:v>
                </c:pt>
                <c:pt idx="19">
                  <c:v>46</c:v>
                </c:pt>
                <c:pt idx="20">
                  <c:v>73</c:v>
                </c:pt>
                <c:pt idx="21">
                  <c:v>71</c:v>
                </c:pt>
                <c:pt idx="22">
                  <c:v>58</c:v>
                </c:pt>
                <c:pt idx="23">
                  <c:v>55</c:v>
                </c:pt>
                <c:pt idx="24">
                  <c:v>67</c:v>
                </c:pt>
                <c:pt idx="25">
                  <c:v>69</c:v>
                </c:pt>
                <c:pt idx="26">
                  <c:v>59</c:v>
                </c:pt>
                <c:pt idx="27">
                  <c:v>42</c:v>
                </c:pt>
                <c:pt idx="28">
                  <c:v>68</c:v>
                </c:pt>
                <c:pt idx="29">
                  <c:v>68</c:v>
                </c:pt>
                <c:pt idx="30">
                  <c:v>74</c:v>
                </c:pt>
                <c:pt idx="31">
                  <c:v>77</c:v>
                </c:pt>
              </c:numCache>
            </c:numRef>
          </c:val>
          <c:smooth val="1"/>
          <c:extLst>
            <c:ext xmlns:c16="http://schemas.microsoft.com/office/drawing/2014/chart" uri="{C3380CC4-5D6E-409C-BE32-E72D297353CC}">
              <c16:uniqueId val="{00000001-5966-4332-8BAB-81D6D2189FA2}"/>
            </c:ext>
          </c:extLst>
        </c:ser>
        <c:ser>
          <c:idx val="2"/>
          <c:order val="2"/>
          <c:tx>
            <c:strRef>
              <c:f>Hoja1!$D$1</c:f>
              <c:strCache>
                <c:ptCount val="1"/>
                <c:pt idx="0">
                  <c:v>Instagram</c:v>
                </c:pt>
              </c:strCache>
            </c:strRef>
          </c:tx>
          <c:spPr>
            <a:ln w="12700" cap="rnd">
              <a:solidFill>
                <a:srgbClr val="DB2F7B"/>
              </a:solidFill>
              <a:round/>
            </a:ln>
            <a:effectLst/>
          </c:spPr>
          <c:marker>
            <c:symbol val="none"/>
          </c:marker>
          <c:cat>
            <c:numRef>
              <c:f>Hoja1!$A$2:$A$33</c:f>
              <c:numCache>
                <c:formatCode>d\-mmm</c:formatCode>
                <c:ptCount val="32"/>
                <c:pt idx="0">
                  <c:v>44487</c:v>
                </c:pt>
                <c:pt idx="1">
                  <c:v>44488</c:v>
                </c:pt>
                <c:pt idx="2">
                  <c:v>44489</c:v>
                </c:pt>
                <c:pt idx="3">
                  <c:v>44490</c:v>
                </c:pt>
                <c:pt idx="4">
                  <c:v>44491</c:v>
                </c:pt>
                <c:pt idx="5">
                  <c:v>44492</c:v>
                </c:pt>
                <c:pt idx="6">
                  <c:v>44493</c:v>
                </c:pt>
                <c:pt idx="7">
                  <c:v>44494</c:v>
                </c:pt>
                <c:pt idx="8">
                  <c:v>44495</c:v>
                </c:pt>
                <c:pt idx="9">
                  <c:v>44496</c:v>
                </c:pt>
                <c:pt idx="10">
                  <c:v>44497</c:v>
                </c:pt>
                <c:pt idx="11">
                  <c:v>44498</c:v>
                </c:pt>
                <c:pt idx="12">
                  <c:v>44499</c:v>
                </c:pt>
                <c:pt idx="13">
                  <c:v>44500</c:v>
                </c:pt>
                <c:pt idx="14">
                  <c:v>44501</c:v>
                </c:pt>
                <c:pt idx="15">
                  <c:v>44502</c:v>
                </c:pt>
                <c:pt idx="16">
                  <c:v>44503</c:v>
                </c:pt>
                <c:pt idx="17">
                  <c:v>44504</c:v>
                </c:pt>
                <c:pt idx="18">
                  <c:v>44505</c:v>
                </c:pt>
                <c:pt idx="19">
                  <c:v>44506</c:v>
                </c:pt>
                <c:pt idx="20">
                  <c:v>44507</c:v>
                </c:pt>
                <c:pt idx="21">
                  <c:v>44508</c:v>
                </c:pt>
                <c:pt idx="22">
                  <c:v>44509</c:v>
                </c:pt>
                <c:pt idx="23">
                  <c:v>44510</c:v>
                </c:pt>
                <c:pt idx="24">
                  <c:v>44511</c:v>
                </c:pt>
                <c:pt idx="25">
                  <c:v>44512</c:v>
                </c:pt>
                <c:pt idx="26">
                  <c:v>44513</c:v>
                </c:pt>
                <c:pt idx="27">
                  <c:v>44514</c:v>
                </c:pt>
                <c:pt idx="28">
                  <c:v>44515</c:v>
                </c:pt>
                <c:pt idx="29">
                  <c:v>44516</c:v>
                </c:pt>
                <c:pt idx="30">
                  <c:v>44517</c:v>
                </c:pt>
                <c:pt idx="31">
                  <c:v>44518</c:v>
                </c:pt>
              </c:numCache>
            </c:numRef>
          </c:cat>
          <c:val>
            <c:numRef>
              <c:f>Hoja1!$D$2:$D$33</c:f>
              <c:numCache>
                <c:formatCode>General</c:formatCode>
                <c:ptCount val="32"/>
                <c:pt idx="0">
                  <c:v>0</c:v>
                </c:pt>
                <c:pt idx="1">
                  <c:v>31</c:v>
                </c:pt>
                <c:pt idx="2">
                  <c:v>21</c:v>
                </c:pt>
                <c:pt idx="3">
                  <c:v>34</c:v>
                </c:pt>
                <c:pt idx="4">
                  <c:v>98</c:v>
                </c:pt>
                <c:pt idx="5">
                  <c:v>50</c:v>
                </c:pt>
                <c:pt idx="6">
                  <c:v>36</c:v>
                </c:pt>
                <c:pt idx="7">
                  <c:v>60</c:v>
                </c:pt>
                <c:pt idx="8">
                  <c:v>76</c:v>
                </c:pt>
                <c:pt idx="9">
                  <c:v>57</c:v>
                </c:pt>
                <c:pt idx="10">
                  <c:v>42</c:v>
                </c:pt>
                <c:pt idx="11">
                  <c:v>51</c:v>
                </c:pt>
                <c:pt idx="12">
                  <c:v>39</c:v>
                </c:pt>
                <c:pt idx="13">
                  <c:v>36</c:v>
                </c:pt>
                <c:pt idx="14">
                  <c:v>28</c:v>
                </c:pt>
                <c:pt idx="15">
                  <c:v>41</c:v>
                </c:pt>
                <c:pt idx="16">
                  <c:v>34</c:v>
                </c:pt>
                <c:pt idx="17">
                  <c:v>38</c:v>
                </c:pt>
                <c:pt idx="18">
                  <c:v>37</c:v>
                </c:pt>
                <c:pt idx="19">
                  <c:v>32</c:v>
                </c:pt>
                <c:pt idx="20">
                  <c:v>25</c:v>
                </c:pt>
                <c:pt idx="21">
                  <c:v>36</c:v>
                </c:pt>
                <c:pt idx="22">
                  <c:v>37</c:v>
                </c:pt>
                <c:pt idx="23">
                  <c:v>34</c:v>
                </c:pt>
                <c:pt idx="24">
                  <c:v>29</c:v>
                </c:pt>
                <c:pt idx="25">
                  <c:v>39</c:v>
                </c:pt>
                <c:pt idx="26">
                  <c:v>29</c:v>
                </c:pt>
                <c:pt idx="27">
                  <c:v>18</c:v>
                </c:pt>
                <c:pt idx="28">
                  <c:v>41</c:v>
                </c:pt>
                <c:pt idx="29">
                  <c:v>38</c:v>
                </c:pt>
                <c:pt idx="30">
                  <c:v>38</c:v>
                </c:pt>
                <c:pt idx="31">
                  <c:v>28</c:v>
                </c:pt>
              </c:numCache>
            </c:numRef>
          </c:val>
          <c:smooth val="1"/>
          <c:extLst>
            <c:ext xmlns:c16="http://schemas.microsoft.com/office/drawing/2014/chart" uri="{C3380CC4-5D6E-409C-BE32-E72D297353CC}">
              <c16:uniqueId val="{00000002-5966-4332-8BAB-81D6D2189FA2}"/>
            </c:ext>
          </c:extLst>
        </c:ser>
        <c:dLbls>
          <c:showLegendKey val="0"/>
          <c:showVal val="0"/>
          <c:showCatName val="0"/>
          <c:showSerName val="0"/>
          <c:showPercent val="0"/>
          <c:showBubbleSize val="0"/>
        </c:dLbls>
        <c:marker val="1"/>
        <c:smooth val="0"/>
        <c:axId val="281850352"/>
        <c:axId val="281854096"/>
      </c:lineChart>
      <c:lineChart>
        <c:grouping val="standard"/>
        <c:varyColors val="0"/>
        <c:ser>
          <c:idx val="0"/>
          <c:order val="0"/>
          <c:tx>
            <c:strRef>
              <c:f>Hoja1!$B$1</c:f>
              <c:strCache>
                <c:ptCount val="1"/>
                <c:pt idx="0">
                  <c:v>Twitter</c:v>
                </c:pt>
              </c:strCache>
            </c:strRef>
          </c:tx>
          <c:spPr>
            <a:ln w="12700" cap="rnd">
              <a:solidFill>
                <a:srgbClr val="00B0F0"/>
              </a:solidFill>
              <a:round/>
            </a:ln>
            <a:effectLst/>
          </c:spPr>
          <c:marker>
            <c:symbol val="none"/>
          </c:marker>
          <c:cat>
            <c:numRef>
              <c:f>Hoja1!$A$2:$A$33</c:f>
              <c:numCache>
                <c:formatCode>d\-mmm</c:formatCode>
                <c:ptCount val="32"/>
                <c:pt idx="0">
                  <c:v>44487</c:v>
                </c:pt>
                <c:pt idx="1">
                  <c:v>44488</c:v>
                </c:pt>
                <c:pt idx="2">
                  <c:v>44489</c:v>
                </c:pt>
                <c:pt idx="3">
                  <c:v>44490</c:v>
                </c:pt>
                <c:pt idx="4">
                  <c:v>44491</c:v>
                </c:pt>
                <c:pt idx="5">
                  <c:v>44492</c:v>
                </c:pt>
                <c:pt idx="6">
                  <c:v>44493</c:v>
                </c:pt>
                <c:pt idx="7">
                  <c:v>44494</c:v>
                </c:pt>
                <c:pt idx="8">
                  <c:v>44495</c:v>
                </c:pt>
                <c:pt idx="9">
                  <c:v>44496</c:v>
                </c:pt>
                <c:pt idx="10">
                  <c:v>44497</c:v>
                </c:pt>
                <c:pt idx="11">
                  <c:v>44498</c:v>
                </c:pt>
                <c:pt idx="12">
                  <c:v>44499</c:v>
                </c:pt>
                <c:pt idx="13">
                  <c:v>44500</c:v>
                </c:pt>
                <c:pt idx="14">
                  <c:v>44501</c:v>
                </c:pt>
                <c:pt idx="15">
                  <c:v>44502</c:v>
                </c:pt>
                <c:pt idx="16">
                  <c:v>44503</c:v>
                </c:pt>
                <c:pt idx="17">
                  <c:v>44504</c:v>
                </c:pt>
                <c:pt idx="18">
                  <c:v>44505</c:v>
                </c:pt>
                <c:pt idx="19">
                  <c:v>44506</c:v>
                </c:pt>
                <c:pt idx="20">
                  <c:v>44507</c:v>
                </c:pt>
                <c:pt idx="21">
                  <c:v>44508</c:v>
                </c:pt>
                <c:pt idx="22">
                  <c:v>44509</c:v>
                </c:pt>
                <c:pt idx="23">
                  <c:v>44510</c:v>
                </c:pt>
                <c:pt idx="24">
                  <c:v>44511</c:v>
                </c:pt>
                <c:pt idx="25">
                  <c:v>44512</c:v>
                </c:pt>
                <c:pt idx="26">
                  <c:v>44513</c:v>
                </c:pt>
                <c:pt idx="27">
                  <c:v>44514</c:v>
                </c:pt>
                <c:pt idx="28">
                  <c:v>44515</c:v>
                </c:pt>
                <c:pt idx="29">
                  <c:v>44516</c:v>
                </c:pt>
                <c:pt idx="30">
                  <c:v>44517</c:v>
                </c:pt>
                <c:pt idx="31">
                  <c:v>44518</c:v>
                </c:pt>
              </c:numCache>
            </c:numRef>
          </c:cat>
          <c:val>
            <c:numRef>
              <c:f>Hoja1!$B$2:$B$33</c:f>
              <c:numCache>
                <c:formatCode>General</c:formatCode>
                <c:ptCount val="32"/>
                <c:pt idx="0">
                  <c:v>202</c:v>
                </c:pt>
                <c:pt idx="1">
                  <c:v>108</c:v>
                </c:pt>
                <c:pt idx="2">
                  <c:v>230</c:v>
                </c:pt>
                <c:pt idx="3">
                  <c:v>1312</c:v>
                </c:pt>
                <c:pt idx="4">
                  <c:v>23104</c:v>
                </c:pt>
                <c:pt idx="5">
                  <c:v>17162</c:v>
                </c:pt>
                <c:pt idx="6">
                  <c:v>15985</c:v>
                </c:pt>
                <c:pt idx="7">
                  <c:v>18199</c:v>
                </c:pt>
                <c:pt idx="8">
                  <c:v>10472</c:v>
                </c:pt>
                <c:pt idx="9">
                  <c:v>5061</c:v>
                </c:pt>
                <c:pt idx="10">
                  <c:v>4108</c:v>
                </c:pt>
                <c:pt idx="11">
                  <c:v>2360</c:v>
                </c:pt>
                <c:pt idx="12">
                  <c:v>1852</c:v>
                </c:pt>
                <c:pt idx="13">
                  <c:v>2181</c:v>
                </c:pt>
                <c:pt idx="14">
                  <c:v>2115</c:v>
                </c:pt>
                <c:pt idx="15">
                  <c:v>2372</c:v>
                </c:pt>
                <c:pt idx="16">
                  <c:v>1907</c:v>
                </c:pt>
                <c:pt idx="17">
                  <c:v>944</c:v>
                </c:pt>
                <c:pt idx="18">
                  <c:v>930</c:v>
                </c:pt>
                <c:pt idx="19">
                  <c:v>823</c:v>
                </c:pt>
                <c:pt idx="20">
                  <c:v>687</c:v>
                </c:pt>
                <c:pt idx="21">
                  <c:v>928</c:v>
                </c:pt>
                <c:pt idx="22">
                  <c:v>761</c:v>
                </c:pt>
                <c:pt idx="23">
                  <c:v>741</c:v>
                </c:pt>
                <c:pt idx="24">
                  <c:v>737</c:v>
                </c:pt>
                <c:pt idx="25">
                  <c:v>1101</c:v>
                </c:pt>
                <c:pt idx="26">
                  <c:v>1863</c:v>
                </c:pt>
                <c:pt idx="27">
                  <c:v>3038</c:v>
                </c:pt>
                <c:pt idx="28">
                  <c:v>3539</c:v>
                </c:pt>
                <c:pt idx="29">
                  <c:v>1323</c:v>
                </c:pt>
                <c:pt idx="30">
                  <c:v>1228</c:v>
                </c:pt>
                <c:pt idx="31">
                  <c:v>1830</c:v>
                </c:pt>
              </c:numCache>
            </c:numRef>
          </c:val>
          <c:smooth val="1"/>
          <c:extLst>
            <c:ext xmlns:c16="http://schemas.microsoft.com/office/drawing/2014/chart" uri="{C3380CC4-5D6E-409C-BE32-E72D297353CC}">
              <c16:uniqueId val="{00000000-AD56-497D-A8C2-47ECBA843AC8}"/>
            </c:ext>
          </c:extLst>
        </c:ser>
        <c:dLbls>
          <c:showLegendKey val="0"/>
          <c:showVal val="0"/>
          <c:showCatName val="0"/>
          <c:showSerName val="0"/>
          <c:showPercent val="0"/>
          <c:showBubbleSize val="0"/>
        </c:dLbls>
        <c:marker val="1"/>
        <c:smooth val="0"/>
        <c:axId val="480771120"/>
        <c:axId val="480766960"/>
      </c:lineChart>
      <c:dateAx>
        <c:axId val="281850352"/>
        <c:scaling>
          <c:orientation val="minMax"/>
        </c:scaling>
        <c:delete val="0"/>
        <c:axPos val="b"/>
        <c:majorGridlines>
          <c:spPr>
            <a:ln w="9525" cap="flat" cmpd="sng" algn="ctr">
              <a:solidFill>
                <a:schemeClr val="tx1">
                  <a:lumMod val="15000"/>
                  <a:lumOff val="85000"/>
                </a:schemeClr>
              </a:solidFill>
              <a:round/>
            </a:ln>
            <a:effectLst/>
          </c:spPr>
        </c:majorGridlines>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L"/>
          </a:p>
        </c:txPr>
        <c:crossAx val="281854096"/>
        <c:crosses val="autoZero"/>
        <c:auto val="1"/>
        <c:lblOffset val="100"/>
        <c:baseTimeUnit val="days"/>
      </c:dateAx>
      <c:valAx>
        <c:axId val="281854096"/>
        <c:scaling>
          <c:orientation val="minMax"/>
          <c:max val="950"/>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CL" sz="1000" dirty="0">
                    <a:solidFill>
                      <a:schemeClr val="tx1"/>
                    </a:solidFill>
                  </a:rPr>
                  <a:t>N° mensajes </a:t>
                </a:r>
                <a:r>
                  <a:rPr lang="es-CL" sz="1000" dirty="0" err="1">
                    <a:solidFill>
                      <a:schemeClr val="tx1"/>
                    </a:solidFill>
                  </a:rPr>
                  <a:t>Fb</a:t>
                </a:r>
                <a:r>
                  <a:rPr lang="es-CL" sz="1000" dirty="0">
                    <a:solidFill>
                      <a:schemeClr val="tx1"/>
                    </a:solidFill>
                  </a:rPr>
                  <a:t>/</a:t>
                </a:r>
                <a:r>
                  <a:rPr lang="es-CL" sz="1000" dirty="0" err="1">
                    <a:solidFill>
                      <a:schemeClr val="tx1"/>
                    </a:solidFill>
                  </a:rPr>
                  <a:t>Ig</a:t>
                </a:r>
                <a:endParaRPr lang="es-CL" sz="1000" dirty="0">
                  <a:solidFill>
                    <a:schemeClr val="tx1"/>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s-CL"/>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s-CL"/>
          </a:p>
        </c:txPr>
        <c:crossAx val="281850352"/>
        <c:crosses val="autoZero"/>
        <c:crossBetween val="between"/>
      </c:valAx>
      <c:valAx>
        <c:axId val="480766960"/>
        <c:scaling>
          <c:orientation val="minMax"/>
          <c:min val="0"/>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s-CL" sz="1000" dirty="0">
                    <a:solidFill>
                      <a:schemeClr val="tx1"/>
                    </a:solidFill>
                  </a:rPr>
                  <a:t>N° mensajes Tw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L"/>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s-CL"/>
          </a:p>
        </c:txPr>
        <c:crossAx val="480771120"/>
        <c:crosses val="max"/>
        <c:crossBetween val="between"/>
      </c:valAx>
      <c:dateAx>
        <c:axId val="480771120"/>
        <c:scaling>
          <c:orientation val="minMax"/>
        </c:scaling>
        <c:delete val="1"/>
        <c:axPos val="b"/>
        <c:numFmt formatCode="d\-mmm" sourceLinked="1"/>
        <c:majorTickMark val="out"/>
        <c:minorTickMark val="none"/>
        <c:tickLblPos val="nextTo"/>
        <c:crossAx val="480766960"/>
        <c:crosses val="autoZero"/>
        <c:auto val="1"/>
        <c:lblOffset val="100"/>
        <c:baseTimeUnit val="days"/>
      </c:dateAx>
      <c:spPr>
        <a:noFill/>
        <a:ln>
          <a:noFill/>
        </a:ln>
        <a:effectLst/>
      </c:spPr>
    </c:plotArea>
    <c:legend>
      <c:legendPos val="r"/>
      <c:layout>
        <c:manualLayout>
          <c:xMode val="edge"/>
          <c:yMode val="edge"/>
          <c:x val="0.44161241839063642"/>
          <c:y val="6.5905455837924287E-2"/>
          <c:w val="0.52135054907279221"/>
          <c:h val="6.705665146219615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100" b="1" i="0" u="none" strike="noStrike" kern="1200" spc="0" baseline="0">
                <a:solidFill>
                  <a:schemeClr val="tx1"/>
                </a:solidFill>
                <a:latin typeface="+mn-lt"/>
                <a:ea typeface="+mn-ea"/>
                <a:cs typeface="+mn-cs"/>
              </a:defRPr>
            </a:pPr>
            <a:r>
              <a:rPr lang="en-US" sz="1100" b="1" dirty="0"/>
              <a:t>COMPARACIÓN</a:t>
            </a:r>
            <a:r>
              <a:rPr lang="en-US" sz="1100" b="1" baseline="0" dirty="0"/>
              <a:t> MENSAJES VS INTERACCIONES EN REDES SOCIALES</a:t>
            </a:r>
            <a:endParaRPr lang="en-US" sz="1100" b="1" dirty="0"/>
          </a:p>
        </c:rich>
      </c:tx>
      <c:layout>
        <c:manualLayout>
          <c:xMode val="edge"/>
          <c:yMode val="edge"/>
          <c:x val="1.2299016683797907E-2"/>
          <c:y val="3.53449463942564E-2"/>
        </c:manualLayout>
      </c:layout>
      <c:overlay val="0"/>
      <c:spPr>
        <a:noFill/>
        <a:ln>
          <a:noFill/>
        </a:ln>
        <a:effectLst/>
      </c:spPr>
      <c:txPr>
        <a:bodyPr rot="0" spcFirstLastPara="1" vertOverflow="ellipsis" vert="horz" wrap="square" anchor="ctr" anchorCtr="1"/>
        <a:lstStyle/>
        <a:p>
          <a:pPr>
            <a:defRPr lang="en-US" sz="1100" b="1" i="0" u="none" strike="noStrike" kern="1200" spc="0" baseline="0">
              <a:solidFill>
                <a:schemeClr val="tx1"/>
              </a:solidFill>
              <a:latin typeface="+mn-lt"/>
              <a:ea typeface="+mn-ea"/>
              <a:cs typeface="+mn-cs"/>
            </a:defRPr>
          </a:pPr>
          <a:endParaRPr lang="es-CL"/>
        </a:p>
      </c:txPr>
    </c:title>
    <c:autoTitleDeleted val="0"/>
    <c:plotArea>
      <c:layout>
        <c:manualLayout>
          <c:layoutTarget val="inner"/>
          <c:xMode val="edge"/>
          <c:yMode val="edge"/>
          <c:x val="4.24005975502336E-2"/>
          <c:y val="0.21353496269830743"/>
          <c:w val="0.9218234274055328"/>
          <c:h val="0.63211438665650821"/>
        </c:manualLayout>
      </c:layout>
      <c:barChart>
        <c:barDir val="col"/>
        <c:grouping val="clustered"/>
        <c:varyColors val="0"/>
        <c:ser>
          <c:idx val="1"/>
          <c:order val="1"/>
          <c:tx>
            <c:strRef>
              <c:f>Hoja1!$C$1</c:f>
              <c:strCache>
                <c:ptCount val="1"/>
                <c:pt idx="0">
                  <c:v>Interacciones</c:v>
                </c:pt>
              </c:strCache>
            </c:strRef>
          </c:tx>
          <c:spPr>
            <a:noFill/>
            <a:ln w="28575">
              <a:solidFill>
                <a:schemeClr val="bg1">
                  <a:lumMod val="50000"/>
                </a:schemeClr>
              </a:solidFill>
            </a:ln>
            <a:effectLst/>
          </c:spPr>
          <c:invertIfNegative val="0"/>
          <c:dPt>
            <c:idx val="0"/>
            <c:invertIfNegative val="0"/>
            <c:bubble3D val="0"/>
            <c:spPr>
              <a:noFill/>
              <a:ln w="28575">
                <a:solidFill>
                  <a:srgbClr val="00B0F0"/>
                </a:solidFill>
              </a:ln>
              <a:effectLst/>
            </c:spPr>
            <c:extLst>
              <c:ext xmlns:c16="http://schemas.microsoft.com/office/drawing/2014/chart" uri="{C3380CC4-5D6E-409C-BE32-E72D297353CC}">
                <c16:uniqueId val="{00000004-59A7-4B57-B2DC-D557884858A8}"/>
              </c:ext>
            </c:extLst>
          </c:dPt>
          <c:dPt>
            <c:idx val="1"/>
            <c:invertIfNegative val="0"/>
            <c:bubble3D val="0"/>
            <c:spPr>
              <a:noFill/>
              <a:ln w="28575">
                <a:solidFill>
                  <a:srgbClr val="005696"/>
                </a:solidFill>
              </a:ln>
              <a:effectLst/>
            </c:spPr>
            <c:extLst>
              <c:ext xmlns:c16="http://schemas.microsoft.com/office/drawing/2014/chart" uri="{C3380CC4-5D6E-409C-BE32-E72D297353CC}">
                <c16:uniqueId val="{00000005-59A7-4B57-B2DC-D557884858A8}"/>
              </c:ext>
            </c:extLst>
          </c:dPt>
          <c:dPt>
            <c:idx val="2"/>
            <c:invertIfNegative val="0"/>
            <c:bubble3D val="0"/>
            <c:spPr>
              <a:noFill/>
              <a:ln w="28575">
                <a:solidFill>
                  <a:srgbClr val="DB2F7B"/>
                </a:solidFill>
              </a:ln>
              <a:effectLst/>
            </c:spPr>
            <c:extLst>
              <c:ext xmlns:c16="http://schemas.microsoft.com/office/drawing/2014/chart" uri="{C3380CC4-5D6E-409C-BE32-E72D297353CC}">
                <c16:uniqueId val="{00000006-59A7-4B57-B2DC-D557884858A8}"/>
              </c:ext>
            </c:extLst>
          </c:dPt>
          <c:dLbls>
            <c:dLbl>
              <c:idx val="0"/>
              <c:spPr>
                <a:noFill/>
                <a:ln>
                  <a:noFill/>
                </a:ln>
                <a:effectLst/>
              </c:spPr>
              <c:txPr>
                <a:bodyPr rot="0" spcFirstLastPara="1" vertOverflow="ellipsis" vert="horz" wrap="square" anchor="ctr" anchorCtr="1"/>
                <a:lstStyle/>
                <a:p>
                  <a:pPr>
                    <a:defRPr lang="en-US" sz="1000" b="0" i="0" u="none" strike="noStrike" kern="1200" baseline="0">
                      <a:solidFill>
                        <a:srgbClr val="00B0F0"/>
                      </a:solidFill>
                      <a:latin typeface="+mn-lt"/>
                      <a:ea typeface="+mn-ea"/>
                      <a:cs typeface="+mn-cs"/>
                    </a:defRPr>
                  </a:pPr>
                  <a:endParaRPr lang="es-CL"/>
                </a:p>
              </c:txPr>
              <c:showLegendKey val="0"/>
              <c:showVal val="1"/>
              <c:showCatName val="0"/>
              <c:showSerName val="0"/>
              <c:showPercent val="0"/>
              <c:showBubbleSize val="0"/>
              <c:extLst>
                <c:ext xmlns:c16="http://schemas.microsoft.com/office/drawing/2014/chart" uri="{C3380CC4-5D6E-409C-BE32-E72D297353CC}">
                  <c16:uniqueId val="{00000004-59A7-4B57-B2DC-D557884858A8}"/>
                </c:ext>
              </c:extLst>
            </c:dLbl>
            <c:dLbl>
              <c:idx val="1"/>
              <c:spPr>
                <a:noFill/>
                <a:ln>
                  <a:noFill/>
                </a:ln>
                <a:effectLst/>
              </c:spPr>
              <c:txPr>
                <a:bodyPr rot="0" spcFirstLastPara="1" vertOverflow="ellipsis" vert="horz" wrap="square" anchor="ctr" anchorCtr="1"/>
                <a:lstStyle/>
                <a:p>
                  <a:pPr>
                    <a:defRPr lang="en-US" sz="1000" b="0" i="0" u="none" strike="noStrike" kern="1200" baseline="0">
                      <a:solidFill>
                        <a:srgbClr val="005696"/>
                      </a:solidFill>
                      <a:latin typeface="+mn-lt"/>
                      <a:ea typeface="+mn-ea"/>
                      <a:cs typeface="+mn-cs"/>
                    </a:defRPr>
                  </a:pPr>
                  <a:endParaRPr lang="es-CL"/>
                </a:p>
              </c:txPr>
              <c:showLegendKey val="0"/>
              <c:showVal val="1"/>
              <c:showCatName val="0"/>
              <c:showSerName val="0"/>
              <c:showPercent val="0"/>
              <c:showBubbleSize val="0"/>
              <c:extLst>
                <c:ext xmlns:c16="http://schemas.microsoft.com/office/drawing/2014/chart" uri="{C3380CC4-5D6E-409C-BE32-E72D297353CC}">
                  <c16:uniqueId val="{00000005-59A7-4B57-B2DC-D557884858A8}"/>
                </c:ext>
              </c:extLst>
            </c:dLbl>
            <c:dLbl>
              <c:idx val="2"/>
              <c:spPr>
                <a:noFill/>
                <a:ln>
                  <a:noFill/>
                </a:ln>
                <a:effectLst/>
              </c:spPr>
              <c:txPr>
                <a:bodyPr rot="0" spcFirstLastPara="1" vertOverflow="ellipsis" vert="horz" wrap="square" anchor="ctr" anchorCtr="1"/>
                <a:lstStyle/>
                <a:p>
                  <a:pPr>
                    <a:defRPr lang="en-US" sz="1000" b="0" i="0" u="none" strike="noStrike" kern="1200" baseline="0">
                      <a:solidFill>
                        <a:srgbClr val="DB2F7B"/>
                      </a:solidFill>
                      <a:latin typeface="+mn-lt"/>
                      <a:ea typeface="+mn-ea"/>
                      <a:cs typeface="+mn-cs"/>
                    </a:defRPr>
                  </a:pPr>
                  <a:endParaRPr lang="es-CL"/>
                </a:p>
              </c:txPr>
              <c:showLegendKey val="0"/>
              <c:showVal val="1"/>
              <c:showCatName val="0"/>
              <c:showSerName val="0"/>
              <c:showPercent val="0"/>
              <c:showBubbleSize val="0"/>
              <c:extLst>
                <c:ext xmlns:c16="http://schemas.microsoft.com/office/drawing/2014/chart" uri="{C3380CC4-5D6E-409C-BE32-E72D297353CC}">
                  <c16:uniqueId val="{00000006-59A7-4B57-B2DC-D557884858A8}"/>
                </c:ext>
              </c:extLst>
            </c:dLbl>
            <c:spPr>
              <a:noFill/>
              <a:ln>
                <a:noFill/>
              </a:ln>
              <a:effectLst/>
            </c:spPr>
            <c:txPr>
              <a:bodyPr rot="0" spcFirstLastPara="1" vertOverflow="ellipsis" vert="horz" wrap="square" anchor="ctr" anchorCtr="1"/>
              <a:lstStyle/>
              <a:p>
                <a:pPr>
                  <a:defRPr lang="en-US" sz="1000" b="0" i="0" u="none" strike="noStrike" kern="1200" baseline="0">
                    <a:solidFill>
                      <a:schemeClr val="bg1">
                        <a:lumMod val="50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FF0000"/>
                </a:solidFill>
                <a:prstDash val="sysDot"/>
              </a:ln>
              <a:effectLst/>
            </c:spPr>
            <c:trendlineType val="linear"/>
            <c:dispRSqr val="0"/>
            <c:dispEq val="0"/>
          </c:trendline>
          <c:cat>
            <c:strRef>
              <c:f>Hoja1!$A$2:$A$4</c:f>
              <c:strCache>
                <c:ptCount val="3"/>
                <c:pt idx="0">
                  <c:v>Twitter</c:v>
                </c:pt>
                <c:pt idx="1">
                  <c:v>Facebook</c:v>
                </c:pt>
                <c:pt idx="2">
                  <c:v>Instagram</c:v>
                </c:pt>
              </c:strCache>
            </c:strRef>
          </c:cat>
          <c:val>
            <c:numRef>
              <c:f>Hoja1!$C$2:$C$4</c:f>
              <c:numCache>
                <c:formatCode>_(* #,##0_);_(* \(#,##0\);_(* "-"_);_(@_)</c:formatCode>
                <c:ptCount val="3"/>
                <c:pt idx="0">
                  <c:v>360951</c:v>
                </c:pt>
                <c:pt idx="1">
                  <c:v>643493</c:v>
                </c:pt>
                <c:pt idx="2">
                  <c:v>802398</c:v>
                </c:pt>
              </c:numCache>
            </c:numRef>
          </c:val>
          <c:extLst>
            <c:ext xmlns:c16="http://schemas.microsoft.com/office/drawing/2014/chart" uri="{C3380CC4-5D6E-409C-BE32-E72D297353CC}">
              <c16:uniqueId val="{00000001-59A7-4B57-B2DC-D557884858A8}"/>
            </c:ext>
          </c:extLst>
        </c:ser>
        <c:dLbls>
          <c:showLegendKey val="0"/>
          <c:showVal val="0"/>
          <c:showCatName val="0"/>
          <c:showSerName val="0"/>
          <c:showPercent val="0"/>
          <c:showBubbleSize val="0"/>
        </c:dLbls>
        <c:gapWidth val="309"/>
        <c:overlap val="-100"/>
        <c:axId val="2024991824"/>
        <c:axId val="2024990160"/>
      </c:barChart>
      <c:lineChart>
        <c:grouping val="standard"/>
        <c:varyColors val="0"/>
        <c:ser>
          <c:idx val="0"/>
          <c:order val="0"/>
          <c:tx>
            <c:strRef>
              <c:f>Hoja1!$B$1</c:f>
              <c:strCache>
                <c:ptCount val="1"/>
                <c:pt idx="0">
                  <c:v>Mensajes</c:v>
                </c:pt>
              </c:strCache>
            </c:strRef>
          </c:tx>
          <c:spPr>
            <a:ln w="19050"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lang="en-US" sz="1000" b="0"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FFC000"/>
                </a:solidFill>
                <a:prstDash val="sysDot"/>
              </a:ln>
              <a:effectLst/>
            </c:spPr>
            <c:trendlineType val="linear"/>
            <c:dispRSqr val="0"/>
            <c:dispEq val="0"/>
          </c:trendline>
          <c:cat>
            <c:strRef>
              <c:f>Hoja1!$A$2:$A$4</c:f>
              <c:strCache>
                <c:ptCount val="3"/>
                <c:pt idx="0">
                  <c:v>Twitter</c:v>
                </c:pt>
                <c:pt idx="1">
                  <c:v>Facebook</c:v>
                </c:pt>
                <c:pt idx="2">
                  <c:v>Instagram</c:v>
                </c:pt>
              </c:strCache>
            </c:strRef>
          </c:cat>
          <c:val>
            <c:numRef>
              <c:f>Hoja1!$B$2:$B$4</c:f>
              <c:numCache>
                <c:formatCode>_(* #,##0_);_(* \(#,##0\);_(* "-"_);_(@_)</c:formatCode>
                <c:ptCount val="3"/>
                <c:pt idx="0">
                  <c:v>127351</c:v>
                </c:pt>
                <c:pt idx="1">
                  <c:v>2788</c:v>
                </c:pt>
                <c:pt idx="2">
                  <c:v>1146</c:v>
                </c:pt>
              </c:numCache>
            </c:numRef>
          </c:val>
          <c:smooth val="0"/>
          <c:extLst>
            <c:ext xmlns:c16="http://schemas.microsoft.com/office/drawing/2014/chart" uri="{C3380CC4-5D6E-409C-BE32-E72D297353CC}">
              <c16:uniqueId val="{00000000-59A7-4B57-B2DC-D557884858A8}"/>
            </c:ext>
          </c:extLst>
        </c:ser>
        <c:dLbls>
          <c:showLegendKey val="0"/>
          <c:showVal val="0"/>
          <c:showCatName val="0"/>
          <c:showSerName val="0"/>
          <c:showPercent val="0"/>
          <c:showBubbleSize val="0"/>
        </c:dLbls>
        <c:marker val="1"/>
        <c:smooth val="0"/>
        <c:axId val="369447359"/>
        <c:axId val="369445279"/>
      </c:lineChart>
      <c:catAx>
        <c:axId val="369447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1"/>
                </a:solidFill>
                <a:latin typeface="+mn-lt"/>
                <a:ea typeface="+mn-ea"/>
                <a:cs typeface="+mn-cs"/>
              </a:defRPr>
            </a:pPr>
            <a:endParaRPr lang="es-CL"/>
          </a:p>
        </c:txPr>
        <c:crossAx val="369445279"/>
        <c:crossesAt val="-50000"/>
        <c:auto val="1"/>
        <c:lblAlgn val="ctr"/>
        <c:lblOffset val="100"/>
        <c:noMultiLvlLbl val="0"/>
      </c:catAx>
      <c:valAx>
        <c:axId val="369445279"/>
        <c:scaling>
          <c:orientation val="minMax"/>
          <c:min val="-50000"/>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noFill/>
                <a:latin typeface="+mn-lt"/>
                <a:ea typeface="+mn-ea"/>
                <a:cs typeface="+mn-cs"/>
              </a:defRPr>
            </a:pPr>
            <a:endParaRPr lang="es-CL"/>
          </a:p>
        </c:txPr>
        <c:crossAx val="369447359"/>
        <c:crosses val="autoZero"/>
        <c:crossBetween val="between"/>
      </c:valAx>
      <c:valAx>
        <c:axId val="2024990160"/>
        <c:scaling>
          <c:orientation val="minMax"/>
        </c:scaling>
        <c:delete val="0"/>
        <c:axPos val="r"/>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lang="en-US" sz="400" b="0" i="0" u="none" strike="noStrike" kern="1200" baseline="0">
                <a:noFill/>
                <a:latin typeface="+mn-lt"/>
                <a:ea typeface="+mn-ea"/>
                <a:cs typeface="+mn-cs"/>
              </a:defRPr>
            </a:pPr>
            <a:endParaRPr lang="es-CL"/>
          </a:p>
        </c:txPr>
        <c:crossAx val="2024991824"/>
        <c:crosses val="max"/>
        <c:crossBetween val="between"/>
      </c:valAx>
      <c:catAx>
        <c:axId val="2024991824"/>
        <c:scaling>
          <c:orientation val="minMax"/>
        </c:scaling>
        <c:delete val="1"/>
        <c:axPos val="b"/>
        <c:numFmt formatCode="General" sourceLinked="1"/>
        <c:majorTickMark val="out"/>
        <c:minorTickMark val="none"/>
        <c:tickLblPos val="nextTo"/>
        <c:crossAx val="2024990160"/>
        <c:crosses val="autoZero"/>
        <c:auto val="1"/>
        <c:lblAlgn val="ctr"/>
        <c:lblOffset val="100"/>
        <c:noMultiLvlLbl val="0"/>
      </c:catAx>
      <c:spPr>
        <a:noFill/>
        <a:ln>
          <a:noFill/>
        </a:ln>
        <a:effectLst/>
      </c:spPr>
    </c:plotArea>
    <c:legend>
      <c:legendPos val="r"/>
      <c:layout>
        <c:manualLayout>
          <c:xMode val="edge"/>
          <c:yMode val="edge"/>
          <c:x val="0.51613401427359606"/>
          <c:y val="7.6973583276776225E-2"/>
          <c:w val="0.46534746945811839"/>
          <c:h val="9.9871630517785817E-2"/>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tx1"/>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lang="en-US" sz="1330" b="0" i="0" u="none" strike="noStrike" kern="1200" baseline="0">
          <a:solidFill>
            <a:schemeClr val="tx1"/>
          </a:solidFill>
          <a:latin typeface="+mn-lt"/>
          <a:ea typeface="+mn-ea"/>
          <a:cs typeface="+mn-cs"/>
        </a:defRPr>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s-CL" sz="1100" b="1" dirty="0">
                <a:solidFill>
                  <a:schemeClr val="tx1"/>
                </a:solidFill>
              </a:rPr>
              <a:t>EVOLUCIÓN DE RESULTADOS NEGATIVOS</a:t>
            </a:r>
          </a:p>
        </c:rich>
      </c:tx>
      <c:layout>
        <c:manualLayout>
          <c:xMode val="edge"/>
          <c:yMode val="edge"/>
          <c:x val="1.5031467058065131E-2"/>
          <c:y val="2.778962017570187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s-CL"/>
        </a:p>
      </c:txPr>
    </c:title>
    <c:autoTitleDeleted val="0"/>
    <c:plotArea>
      <c:layout>
        <c:manualLayout>
          <c:layoutTarget val="inner"/>
          <c:xMode val="edge"/>
          <c:yMode val="edge"/>
          <c:x val="2.1205210905609031E-2"/>
          <c:y val="0.24674716538859887"/>
          <c:w val="0.96196266227731719"/>
          <c:h val="0.5096666849323257"/>
        </c:manualLayout>
      </c:layout>
      <c:lineChart>
        <c:grouping val="standard"/>
        <c:varyColors val="0"/>
        <c:ser>
          <c:idx val="0"/>
          <c:order val="0"/>
          <c:tx>
            <c:strRef>
              <c:f>Hoja1!$B$1</c:f>
              <c:strCache>
                <c:ptCount val="1"/>
                <c:pt idx="0">
                  <c:v>Hits</c:v>
                </c:pt>
              </c:strCache>
            </c:strRef>
          </c:tx>
          <c:spPr>
            <a:ln w="12700" cap="rnd">
              <a:solidFill>
                <a:srgbClr val="00B050"/>
              </a:solidFill>
              <a:round/>
            </a:ln>
            <a:effectLst/>
          </c:spPr>
          <c:marker>
            <c:symbol val="none"/>
          </c:marker>
          <c:dLbls>
            <c:numFmt formatCode="#,##0" sourceLinked="0"/>
            <c:spPr>
              <a:noFill/>
              <a:ln>
                <a:noFill/>
              </a:ln>
              <a:effectLst/>
            </c:spPr>
            <c:txPr>
              <a:bodyPr rot="-540000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effectLst/>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Hoja1!$A$2:$A$29</c:f>
              <c:numCache>
                <c:formatCode>d\-mmm</c:formatCode>
                <c:ptCount val="28"/>
                <c:pt idx="0">
                  <c:v>44491</c:v>
                </c:pt>
                <c:pt idx="1">
                  <c:v>44492</c:v>
                </c:pt>
                <c:pt idx="2">
                  <c:v>44493</c:v>
                </c:pt>
                <c:pt idx="3">
                  <c:v>44494</c:v>
                </c:pt>
                <c:pt idx="4">
                  <c:v>44495</c:v>
                </c:pt>
                <c:pt idx="5">
                  <c:v>44496</c:v>
                </c:pt>
                <c:pt idx="6">
                  <c:v>44497</c:v>
                </c:pt>
                <c:pt idx="7">
                  <c:v>44498</c:v>
                </c:pt>
                <c:pt idx="8">
                  <c:v>44499</c:v>
                </c:pt>
                <c:pt idx="9">
                  <c:v>44500</c:v>
                </c:pt>
                <c:pt idx="10">
                  <c:v>44501</c:v>
                </c:pt>
                <c:pt idx="11">
                  <c:v>44502</c:v>
                </c:pt>
                <c:pt idx="12">
                  <c:v>44503</c:v>
                </c:pt>
                <c:pt idx="13">
                  <c:v>44504</c:v>
                </c:pt>
                <c:pt idx="14">
                  <c:v>44505</c:v>
                </c:pt>
                <c:pt idx="15">
                  <c:v>44506</c:v>
                </c:pt>
                <c:pt idx="16">
                  <c:v>44507</c:v>
                </c:pt>
                <c:pt idx="17">
                  <c:v>44508</c:v>
                </c:pt>
                <c:pt idx="18">
                  <c:v>44509</c:v>
                </c:pt>
                <c:pt idx="19">
                  <c:v>44510</c:v>
                </c:pt>
                <c:pt idx="20">
                  <c:v>44511</c:v>
                </c:pt>
                <c:pt idx="21">
                  <c:v>44512</c:v>
                </c:pt>
                <c:pt idx="22">
                  <c:v>44513</c:v>
                </c:pt>
                <c:pt idx="23">
                  <c:v>44514</c:v>
                </c:pt>
                <c:pt idx="24">
                  <c:v>44515</c:v>
                </c:pt>
                <c:pt idx="25">
                  <c:v>44516</c:v>
                </c:pt>
                <c:pt idx="26">
                  <c:v>44517</c:v>
                </c:pt>
                <c:pt idx="27">
                  <c:v>44518</c:v>
                </c:pt>
              </c:numCache>
            </c:numRef>
          </c:cat>
          <c:val>
            <c:numRef>
              <c:f>Hoja1!$B$2:$B$29</c:f>
              <c:numCache>
                <c:formatCode>General</c:formatCode>
                <c:ptCount val="28"/>
                <c:pt idx="0">
                  <c:v>4469</c:v>
                </c:pt>
                <c:pt idx="1">
                  <c:v>2689</c:v>
                </c:pt>
                <c:pt idx="2">
                  <c:v>1311</c:v>
                </c:pt>
                <c:pt idx="3">
                  <c:v>2955</c:v>
                </c:pt>
                <c:pt idx="4">
                  <c:v>2363</c:v>
                </c:pt>
                <c:pt idx="5">
                  <c:v>909</c:v>
                </c:pt>
                <c:pt idx="6">
                  <c:v>1336</c:v>
                </c:pt>
                <c:pt idx="7">
                  <c:v>674</c:v>
                </c:pt>
                <c:pt idx="8">
                  <c:v>523</c:v>
                </c:pt>
                <c:pt idx="9">
                  <c:v>723</c:v>
                </c:pt>
                <c:pt idx="10">
                  <c:v>433</c:v>
                </c:pt>
                <c:pt idx="11">
                  <c:v>260</c:v>
                </c:pt>
                <c:pt idx="12">
                  <c:v>113</c:v>
                </c:pt>
                <c:pt idx="13">
                  <c:v>252</c:v>
                </c:pt>
                <c:pt idx="14">
                  <c:v>249</c:v>
                </c:pt>
                <c:pt idx="15">
                  <c:v>145</c:v>
                </c:pt>
                <c:pt idx="16">
                  <c:v>201</c:v>
                </c:pt>
                <c:pt idx="17">
                  <c:v>365</c:v>
                </c:pt>
                <c:pt idx="18">
                  <c:v>266</c:v>
                </c:pt>
                <c:pt idx="19">
                  <c:v>81</c:v>
                </c:pt>
                <c:pt idx="20">
                  <c:v>49</c:v>
                </c:pt>
                <c:pt idx="21">
                  <c:v>91</c:v>
                </c:pt>
                <c:pt idx="22">
                  <c:v>625</c:v>
                </c:pt>
                <c:pt idx="23">
                  <c:v>1796</c:v>
                </c:pt>
                <c:pt idx="24">
                  <c:v>615</c:v>
                </c:pt>
                <c:pt idx="25">
                  <c:v>277</c:v>
                </c:pt>
                <c:pt idx="26">
                  <c:v>407</c:v>
                </c:pt>
                <c:pt idx="27">
                  <c:v>908</c:v>
                </c:pt>
              </c:numCache>
            </c:numRef>
          </c:val>
          <c:smooth val="1"/>
          <c:extLst>
            <c:ext xmlns:c16="http://schemas.microsoft.com/office/drawing/2014/chart" uri="{C3380CC4-5D6E-409C-BE32-E72D297353CC}">
              <c16:uniqueId val="{00000000-8A1D-407F-BD6C-F73DDF551A70}"/>
            </c:ext>
          </c:extLst>
        </c:ser>
        <c:dLbls>
          <c:showLegendKey val="0"/>
          <c:showVal val="0"/>
          <c:showCatName val="0"/>
          <c:showSerName val="0"/>
          <c:showPercent val="0"/>
          <c:showBubbleSize val="0"/>
        </c:dLbls>
        <c:smooth val="0"/>
        <c:axId val="281850352"/>
        <c:axId val="281854096"/>
      </c:lineChart>
      <c:dateAx>
        <c:axId val="281850352"/>
        <c:scaling>
          <c:orientation val="minMax"/>
        </c:scaling>
        <c:delete val="0"/>
        <c:axPos val="b"/>
        <c:majorGridlines>
          <c:spPr>
            <a:ln w="9525" cap="flat" cmpd="sng" algn="ctr">
              <a:solidFill>
                <a:schemeClr val="tx1">
                  <a:lumMod val="15000"/>
                  <a:lumOff val="85000"/>
                </a:schemeClr>
              </a:solidFill>
              <a:round/>
            </a:ln>
            <a:effectLst/>
          </c:spPr>
        </c:majorGridlines>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81854096"/>
        <c:crosses val="autoZero"/>
        <c:auto val="1"/>
        <c:lblOffset val="100"/>
        <c:baseTimeUnit val="days"/>
      </c:dateAx>
      <c:valAx>
        <c:axId val="281854096"/>
        <c:scaling>
          <c:orientation val="minMax"/>
          <c:min val="0"/>
        </c:scaling>
        <c:delete val="1"/>
        <c:axPos val="l"/>
        <c:numFmt formatCode="#,##0" sourceLinked="0"/>
        <c:majorTickMark val="out"/>
        <c:minorTickMark val="none"/>
        <c:tickLblPos val="nextTo"/>
        <c:crossAx val="28185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s-CL"/>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s-CL" sz="1100" b="1" dirty="0">
                <a:solidFill>
                  <a:schemeClr val="tx1"/>
                </a:solidFill>
              </a:rPr>
              <a:t>EVOLUCIÓN DE RESULTADOS NEGATIVOS</a:t>
            </a:r>
          </a:p>
        </c:rich>
      </c:tx>
      <c:layout>
        <c:manualLayout>
          <c:xMode val="edge"/>
          <c:yMode val="edge"/>
          <c:x val="1.5031467058065131E-2"/>
          <c:y val="2.778962017570187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s-CL"/>
        </a:p>
      </c:txPr>
    </c:title>
    <c:autoTitleDeleted val="0"/>
    <c:plotArea>
      <c:layout>
        <c:manualLayout>
          <c:layoutTarget val="inner"/>
          <c:xMode val="edge"/>
          <c:yMode val="edge"/>
          <c:x val="2.1205210905609031E-2"/>
          <c:y val="0.22949291058446636"/>
          <c:w val="0.96196266227731719"/>
          <c:h val="0.52692093973645826"/>
        </c:manualLayout>
      </c:layout>
      <c:lineChart>
        <c:grouping val="standard"/>
        <c:varyColors val="0"/>
        <c:ser>
          <c:idx val="0"/>
          <c:order val="0"/>
          <c:tx>
            <c:strRef>
              <c:f>Hoja1!$B$1</c:f>
              <c:strCache>
                <c:ptCount val="1"/>
                <c:pt idx="0">
                  <c:v>Hits</c:v>
                </c:pt>
              </c:strCache>
            </c:strRef>
          </c:tx>
          <c:spPr>
            <a:ln w="12700" cap="rnd">
              <a:solidFill>
                <a:srgbClr val="FF0000"/>
              </a:solidFill>
              <a:round/>
            </a:ln>
            <a:effectLst/>
          </c:spPr>
          <c:marker>
            <c:symbol val="none"/>
          </c:marker>
          <c:dLbls>
            <c:numFmt formatCode="#,##0" sourceLinked="0"/>
            <c:spPr>
              <a:noFill/>
              <a:ln>
                <a:noFill/>
              </a:ln>
              <a:effectLst/>
            </c:spPr>
            <c:txPr>
              <a:bodyPr rot="-540000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effectLst/>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Hoja1!$A$2:$A$29</c:f>
              <c:numCache>
                <c:formatCode>d\-mmm</c:formatCode>
                <c:ptCount val="28"/>
                <c:pt idx="0">
                  <c:v>44491</c:v>
                </c:pt>
                <c:pt idx="1">
                  <c:v>44492</c:v>
                </c:pt>
                <c:pt idx="2">
                  <c:v>44493</c:v>
                </c:pt>
                <c:pt idx="3">
                  <c:v>44494</c:v>
                </c:pt>
                <c:pt idx="4">
                  <c:v>44495</c:v>
                </c:pt>
                <c:pt idx="5">
                  <c:v>44496</c:v>
                </c:pt>
                <c:pt idx="6">
                  <c:v>44497</c:v>
                </c:pt>
                <c:pt idx="7">
                  <c:v>44498</c:v>
                </c:pt>
                <c:pt idx="8">
                  <c:v>44499</c:v>
                </c:pt>
                <c:pt idx="9">
                  <c:v>44500</c:v>
                </c:pt>
                <c:pt idx="10">
                  <c:v>44501</c:v>
                </c:pt>
                <c:pt idx="11">
                  <c:v>44502</c:v>
                </c:pt>
                <c:pt idx="12">
                  <c:v>44503</c:v>
                </c:pt>
                <c:pt idx="13">
                  <c:v>44504</c:v>
                </c:pt>
                <c:pt idx="14">
                  <c:v>44505</c:v>
                </c:pt>
                <c:pt idx="15">
                  <c:v>44506</c:v>
                </c:pt>
                <c:pt idx="16">
                  <c:v>44507</c:v>
                </c:pt>
                <c:pt idx="17">
                  <c:v>44508</c:v>
                </c:pt>
                <c:pt idx="18">
                  <c:v>44509</c:v>
                </c:pt>
                <c:pt idx="19">
                  <c:v>44510</c:v>
                </c:pt>
                <c:pt idx="20">
                  <c:v>44511</c:v>
                </c:pt>
                <c:pt idx="21">
                  <c:v>44512</c:v>
                </c:pt>
                <c:pt idx="22">
                  <c:v>44513</c:v>
                </c:pt>
                <c:pt idx="23">
                  <c:v>44514</c:v>
                </c:pt>
                <c:pt idx="24">
                  <c:v>44515</c:v>
                </c:pt>
                <c:pt idx="25">
                  <c:v>44516</c:v>
                </c:pt>
                <c:pt idx="26">
                  <c:v>44517</c:v>
                </c:pt>
                <c:pt idx="27">
                  <c:v>44518</c:v>
                </c:pt>
              </c:numCache>
            </c:numRef>
          </c:cat>
          <c:val>
            <c:numRef>
              <c:f>Hoja1!$B$2:$B$29</c:f>
              <c:numCache>
                <c:formatCode>General</c:formatCode>
                <c:ptCount val="28"/>
                <c:pt idx="0">
                  <c:v>5372</c:v>
                </c:pt>
                <c:pt idx="1">
                  <c:v>4637</c:v>
                </c:pt>
                <c:pt idx="2">
                  <c:v>5896</c:v>
                </c:pt>
                <c:pt idx="3">
                  <c:v>6438</c:v>
                </c:pt>
                <c:pt idx="4">
                  <c:v>3208</c:v>
                </c:pt>
                <c:pt idx="5">
                  <c:v>1995</c:v>
                </c:pt>
                <c:pt idx="6">
                  <c:v>1286</c:v>
                </c:pt>
                <c:pt idx="7">
                  <c:v>662</c:v>
                </c:pt>
                <c:pt idx="8">
                  <c:v>310</c:v>
                </c:pt>
                <c:pt idx="9">
                  <c:v>339</c:v>
                </c:pt>
                <c:pt idx="10">
                  <c:v>562</c:v>
                </c:pt>
                <c:pt idx="11">
                  <c:v>910</c:v>
                </c:pt>
                <c:pt idx="12">
                  <c:v>736</c:v>
                </c:pt>
                <c:pt idx="13">
                  <c:v>129</c:v>
                </c:pt>
                <c:pt idx="14">
                  <c:v>134</c:v>
                </c:pt>
                <c:pt idx="15">
                  <c:v>151</c:v>
                </c:pt>
                <c:pt idx="16">
                  <c:v>183</c:v>
                </c:pt>
                <c:pt idx="17">
                  <c:v>160</c:v>
                </c:pt>
                <c:pt idx="18">
                  <c:v>103</c:v>
                </c:pt>
                <c:pt idx="19">
                  <c:v>57</c:v>
                </c:pt>
                <c:pt idx="20">
                  <c:v>215</c:v>
                </c:pt>
                <c:pt idx="21">
                  <c:v>264</c:v>
                </c:pt>
                <c:pt idx="22">
                  <c:v>618</c:v>
                </c:pt>
                <c:pt idx="23">
                  <c:v>806</c:v>
                </c:pt>
                <c:pt idx="24">
                  <c:v>1853</c:v>
                </c:pt>
                <c:pt idx="25">
                  <c:v>478</c:v>
                </c:pt>
                <c:pt idx="26">
                  <c:v>263</c:v>
                </c:pt>
                <c:pt idx="27">
                  <c:v>249</c:v>
                </c:pt>
              </c:numCache>
            </c:numRef>
          </c:val>
          <c:smooth val="1"/>
          <c:extLst>
            <c:ext xmlns:c16="http://schemas.microsoft.com/office/drawing/2014/chart" uri="{C3380CC4-5D6E-409C-BE32-E72D297353CC}">
              <c16:uniqueId val="{00000000-8A1D-407F-BD6C-F73DDF551A70}"/>
            </c:ext>
          </c:extLst>
        </c:ser>
        <c:dLbls>
          <c:showLegendKey val="0"/>
          <c:showVal val="0"/>
          <c:showCatName val="0"/>
          <c:showSerName val="0"/>
          <c:showPercent val="0"/>
          <c:showBubbleSize val="0"/>
        </c:dLbls>
        <c:smooth val="0"/>
        <c:axId val="281850352"/>
        <c:axId val="281854096"/>
      </c:lineChart>
      <c:dateAx>
        <c:axId val="281850352"/>
        <c:scaling>
          <c:orientation val="minMax"/>
        </c:scaling>
        <c:delete val="0"/>
        <c:axPos val="b"/>
        <c:majorGridlines>
          <c:spPr>
            <a:ln w="9525" cap="flat" cmpd="sng" algn="ctr">
              <a:solidFill>
                <a:schemeClr val="tx1">
                  <a:lumMod val="15000"/>
                  <a:lumOff val="85000"/>
                </a:schemeClr>
              </a:solidFill>
              <a:round/>
            </a:ln>
            <a:effectLst/>
          </c:spPr>
        </c:majorGridlines>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81854096"/>
        <c:crosses val="autoZero"/>
        <c:auto val="1"/>
        <c:lblOffset val="100"/>
        <c:baseTimeUnit val="days"/>
      </c:dateAx>
      <c:valAx>
        <c:axId val="281854096"/>
        <c:scaling>
          <c:orientation val="minMax"/>
          <c:min val="0"/>
        </c:scaling>
        <c:delete val="1"/>
        <c:axPos val="l"/>
        <c:numFmt formatCode="#,##0" sourceLinked="0"/>
        <c:majorTickMark val="out"/>
        <c:minorTickMark val="none"/>
        <c:tickLblPos val="nextTo"/>
        <c:crossAx val="28185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s-CL"/>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000"/>
            </a:pPr>
            <a:r>
              <a:rPr lang="es-CL" sz="1000" dirty="0"/>
              <a:t>MENSAJES EN TWITTER: 88.559 </a:t>
            </a:r>
          </a:p>
        </c:rich>
      </c:tx>
      <c:layout>
        <c:manualLayout>
          <c:xMode val="edge"/>
          <c:yMode val="edge"/>
          <c:x val="2.5376499238909948E-2"/>
          <c:y val="1.6428810052879425E-2"/>
        </c:manualLayout>
      </c:layout>
      <c:overlay val="0"/>
    </c:title>
    <c:autoTitleDeleted val="0"/>
    <c:plotArea>
      <c:layout>
        <c:manualLayout>
          <c:layoutTarget val="inner"/>
          <c:xMode val="edge"/>
          <c:yMode val="edge"/>
          <c:x val="0.24852279819556417"/>
          <c:y val="0.45055946889667275"/>
          <c:w val="0.5074931314665807"/>
          <c:h val="0.50674306443959949"/>
        </c:manualLayout>
      </c:layout>
      <c:pieChart>
        <c:varyColors val="1"/>
        <c:ser>
          <c:idx val="0"/>
          <c:order val="0"/>
          <c:spPr>
            <a:solidFill>
              <a:srgbClr val="FF0000"/>
            </a:solidFill>
            <a:ln w="12700">
              <a:noFill/>
            </a:ln>
          </c:spPr>
          <c:dPt>
            <c:idx val="0"/>
            <c:bubble3D val="0"/>
            <c:spPr>
              <a:solidFill>
                <a:srgbClr val="0070C0"/>
              </a:solidFill>
              <a:ln w="12700">
                <a:noFill/>
              </a:ln>
            </c:spPr>
            <c:extLst>
              <c:ext xmlns:c16="http://schemas.microsoft.com/office/drawing/2014/chart" uri="{C3380CC4-5D6E-409C-BE32-E72D297353CC}">
                <c16:uniqueId val="{00000001-283F-4AF5-A482-AC40632F1AAD}"/>
              </c:ext>
            </c:extLst>
          </c:dPt>
          <c:dPt>
            <c:idx val="1"/>
            <c:bubble3D val="0"/>
            <c:spPr>
              <a:solidFill>
                <a:srgbClr val="00B050"/>
              </a:solidFill>
              <a:ln w="12700">
                <a:noFill/>
              </a:ln>
            </c:spPr>
            <c:extLst>
              <c:ext xmlns:c16="http://schemas.microsoft.com/office/drawing/2014/chart" uri="{C3380CC4-5D6E-409C-BE32-E72D297353CC}">
                <c16:uniqueId val="{00000003-283F-4AF5-A482-AC40632F1AAD}"/>
              </c:ext>
            </c:extLst>
          </c:dPt>
          <c:dPt>
            <c:idx val="2"/>
            <c:bubble3D val="0"/>
            <c:spPr>
              <a:solidFill>
                <a:srgbClr val="C00000"/>
              </a:solidFill>
              <a:ln w="12700">
                <a:noFill/>
              </a:ln>
            </c:spPr>
            <c:extLst>
              <c:ext xmlns:c16="http://schemas.microsoft.com/office/drawing/2014/chart" uri="{C3380CC4-5D6E-409C-BE32-E72D297353CC}">
                <c16:uniqueId val="{00000004-283F-4AF5-A482-AC40632F1AAD}"/>
              </c:ext>
            </c:extLst>
          </c:dPt>
          <c:dPt>
            <c:idx val="3"/>
            <c:bubble3D val="0"/>
            <c:spPr>
              <a:solidFill>
                <a:srgbClr val="00B0F0"/>
              </a:solidFill>
              <a:ln w="12700">
                <a:noFill/>
              </a:ln>
            </c:spPr>
            <c:extLst>
              <c:ext xmlns:c16="http://schemas.microsoft.com/office/drawing/2014/chart" uri="{C3380CC4-5D6E-409C-BE32-E72D297353CC}">
                <c16:uniqueId val="{00000006-283F-4AF5-A482-AC40632F1AAD}"/>
              </c:ext>
            </c:extLst>
          </c:dPt>
          <c:dPt>
            <c:idx val="4"/>
            <c:bubble3D val="0"/>
            <c:spPr>
              <a:solidFill>
                <a:srgbClr val="FFC000"/>
              </a:solidFill>
              <a:ln w="12700">
                <a:noFill/>
              </a:ln>
            </c:spPr>
            <c:extLst>
              <c:ext xmlns:c16="http://schemas.microsoft.com/office/drawing/2014/chart" uri="{C3380CC4-5D6E-409C-BE32-E72D297353CC}">
                <c16:uniqueId val="{00000009-DF9D-45BF-B40E-562790A1D06C}"/>
              </c:ext>
            </c:extLst>
          </c:dPt>
          <c:dPt>
            <c:idx val="6"/>
            <c:bubble3D val="0"/>
            <c:spPr>
              <a:solidFill>
                <a:srgbClr val="7030A0"/>
              </a:solidFill>
              <a:ln w="12700">
                <a:noFill/>
              </a:ln>
            </c:spPr>
            <c:extLst>
              <c:ext xmlns:c16="http://schemas.microsoft.com/office/drawing/2014/chart" uri="{C3380CC4-5D6E-409C-BE32-E72D297353CC}">
                <c16:uniqueId val="{00000008-93C2-45EF-A849-C7A32E5D05C6}"/>
              </c:ext>
            </c:extLst>
          </c:dPt>
          <c:dLbls>
            <c:dLbl>
              <c:idx val="5"/>
              <c:layout>
                <c:manualLayout>
                  <c:x val="-2.8218992715278206E-2"/>
                  <c:y val="-3.4313710774144933E-2"/>
                </c:manualLayout>
              </c:layout>
              <c:numFmt formatCode="0.0%" sourceLinked="0"/>
              <c:spPr/>
              <c:txPr>
                <a:bodyPr/>
                <a:lstStyle/>
                <a:p>
                  <a:pPr>
                    <a:defRPr sz="1000">
                      <a:solidFill>
                        <a:schemeClr val="tx1"/>
                      </a:solidFill>
                      <a:effectLst/>
                    </a:defRPr>
                  </a:pPr>
                  <a:endParaRPr lang="es-CL"/>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7C2-4CAF-AF75-4EAAF0FA0F3D}"/>
                </c:ext>
              </c:extLst>
            </c:dLbl>
            <c:dLbl>
              <c:idx val="6"/>
              <c:layout>
                <c:manualLayout>
                  <c:x val="5.6437985430556281E-2"/>
                  <c:y val="-3.050107624368445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93C2-45EF-A849-C7A32E5D05C6}"/>
                </c:ext>
              </c:extLst>
            </c:dLbl>
            <c:numFmt formatCode="0.0%" sourceLinked="0"/>
            <c:spPr>
              <a:noFill/>
              <a:ln>
                <a:noFill/>
              </a:ln>
              <a:effectLst/>
            </c:spPr>
            <c:txPr>
              <a:bodyPr/>
              <a:lstStyle/>
              <a:p>
                <a:pPr>
                  <a:defRPr sz="1000">
                    <a:solidFill>
                      <a:schemeClr val="tx1"/>
                    </a:solidFill>
                    <a:effectLst/>
                  </a:defRPr>
                </a:pPr>
                <a:endParaRPr lang="es-CL"/>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Hoja1!$B$2:$B$9</c:f>
              <c:strCache>
                <c:ptCount val="7"/>
                <c:pt idx="0">
                  <c:v>José Antonio Kast</c:v>
                </c:pt>
                <c:pt idx="1">
                  <c:v>Gabriel Boric</c:v>
                </c:pt>
                <c:pt idx="2">
                  <c:v>Yasna Provoste</c:v>
                </c:pt>
                <c:pt idx="3">
                  <c:v>Franco Parisi</c:v>
                </c:pt>
                <c:pt idx="4">
                  <c:v>Sebastián Sichel</c:v>
                </c:pt>
                <c:pt idx="5">
                  <c:v>Eduardo Artés</c:v>
                </c:pt>
                <c:pt idx="6">
                  <c:v>Marco Enríquez-Ominami</c:v>
                </c:pt>
              </c:strCache>
            </c:strRef>
          </c:cat>
          <c:val>
            <c:numRef>
              <c:f>Hoja1!$C$2:$C$9</c:f>
              <c:numCache>
                <c:formatCode>_(* #,##0_);_(* \(#,##0\);_(* "-"_);_(@_)</c:formatCode>
                <c:ptCount val="7"/>
                <c:pt idx="0">
                  <c:v>33934</c:v>
                </c:pt>
                <c:pt idx="1">
                  <c:v>27069</c:v>
                </c:pt>
                <c:pt idx="2">
                  <c:v>9040</c:v>
                </c:pt>
                <c:pt idx="3">
                  <c:v>8486</c:v>
                </c:pt>
                <c:pt idx="4">
                  <c:v>6583</c:v>
                </c:pt>
                <c:pt idx="5">
                  <c:v>2142</c:v>
                </c:pt>
                <c:pt idx="6">
                  <c:v>1304</c:v>
                </c:pt>
              </c:numCache>
            </c:numRef>
          </c:val>
          <c:extLst>
            <c:ext xmlns:c16="http://schemas.microsoft.com/office/drawing/2014/chart" uri="{C3380CC4-5D6E-409C-BE32-E72D297353CC}">
              <c16:uniqueId val="{00000008-283F-4AF5-A482-AC40632F1AAD}"/>
            </c:ext>
          </c:extLst>
        </c:ser>
        <c:dLbls>
          <c:showLegendKey val="0"/>
          <c:showVal val="1"/>
          <c:showCatName val="0"/>
          <c:showSerName val="0"/>
          <c:showPercent val="0"/>
          <c:showBubbleSize val="0"/>
          <c:showLeaderLines val="0"/>
        </c:dLbls>
        <c:firstSliceAng val="0"/>
      </c:pieChart>
    </c:plotArea>
    <c:plotVisOnly val="1"/>
    <c:dispBlanksAs val="zero"/>
    <c:showDLblsOverMax val="0"/>
  </c:chart>
  <c:txPr>
    <a:bodyPr/>
    <a:lstStyle/>
    <a:p>
      <a:pPr>
        <a:defRPr sz="1000">
          <a:latin typeface="+mj-lt"/>
        </a:defRPr>
      </a:pPr>
      <a:endParaRPr lang="es-C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000"/>
            </a:pPr>
            <a:r>
              <a:rPr lang="es-CL" sz="1000" dirty="0"/>
              <a:t>MENSAJES EN FACEBOOK: 1.038</a:t>
            </a:r>
          </a:p>
        </c:rich>
      </c:tx>
      <c:layout>
        <c:manualLayout>
          <c:xMode val="edge"/>
          <c:yMode val="edge"/>
          <c:x val="2.5376499238909948E-2"/>
          <c:y val="1.6428810052879425E-2"/>
        </c:manualLayout>
      </c:layout>
      <c:overlay val="0"/>
    </c:title>
    <c:autoTitleDeleted val="0"/>
    <c:plotArea>
      <c:layout>
        <c:manualLayout>
          <c:layoutTarget val="inner"/>
          <c:xMode val="edge"/>
          <c:yMode val="edge"/>
          <c:x val="0.24852279819556417"/>
          <c:y val="0.45055946889667275"/>
          <c:w val="0.5074931314665807"/>
          <c:h val="0.50674306443959949"/>
        </c:manualLayout>
      </c:layout>
      <c:pieChart>
        <c:varyColors val="1"/>
        <c:ser>
          <c:idx val="0"/>
          <c:order val="0"/>
          <c:spPr>
            <a:solidFill>
              <a:srgbClr val="FF0000"/>
            </a:solidFill>
            <a:ln w="12700">
              <a:noFill/>
            </a:ln>
          </c:spPr>
          <c:dPt>
            <c:idx val="0"/>
            <c:bubble3D val="0"/>
            <c:spPr>
              <a:solidFill>
                <a:srgbClr val="00B0F0"/>
              </a:solidFill>
              <a:ln w="12700">
                <a:noFill/>
              </a:ln>
            </c:spPr>
            <c:extLst>
              <c:ext xmlns:c16="http://schemas.microsoft.com/office/drawing/2014/chart" uri="{C3380CC4-5D6E-409C-BE32-E72D297353CC}">
                <c16:uniqueId val="{00000001-E70B-400B-AF54-BA20FDD4A237}"/>
              </c:ext>
            </c:extLst>
          </c:dPt>
          <c:dPt>
            <c:idx val="1"/>
            <c:bubble3D val="0"/>
            <c:spPr>
              <a:solidFill>
                <a:srgbClr val="00B050"/>
              </a:solidFill>
              <a:ln w="12700">
                <a:noFill/>
              </a:ln>
            </c:spPr>
            <c:extLst>
              <c:ext xmlns:c16="http://schemas.microsoft.com/office/drawing/2014/chart" uri="{C3380CC4-5D6E-409C-BE32-E72D297353CC}">
                <c16:uniqueId val="{00000003-E70B-400B-AF54-BA20FDD4A237}"/>
              </c:ext>
            </c:extLst>
          </c:dPt>
          <c:dPt>
            <c:idx val="2"/>
            <c:bubble3D val="0"/>
            <c:spPr>
              <a:solidFill>
                <a:srgbClr val="0070C0"/>
              </a:solidFill>
              <a:ln w="12700">
                <a:noFill/>
              </a:ln>
            </c:spPr>
            <c:extLst>
              <c:ext xmlns:c16="http://schemas.microsoft.com/office/drawing/2014/chart" uri="{C3380CC4-5D6E-409C-BE32-E72D297353CC}">
                <c16:uniqueId val="{00000005-E70B-400B-AF54-BA20FDD4A237}"/>
              </c:ext>
            </c:extLst>
          </c:dPt>
          <c:dPt>
            <c:idx val="3"/>
            <c:bubble3D val="0"/>
            <c:spPr>
              <a:solidFill>
                <a:srgbClr val="C00000"/>
              </a:solidFill>
              <a:ln w="12700">
                <a:noFill/>
              </a:ln>
            </c:spPr>
            <c:extLst>
              <c:ext xmlns:c16="http://schemas.microsoft.com/office/drawing/2014/chart" uri="{C3380CC4-5D6E-409C-BE32-E72D297353CC}">
                <c16:uniqueId val="{00000007-E70B-400B-AF54-BA20FDD4A237}"/>
              </c:ext>
            </c:extLst>
          </c:dPt>
          <c:dPt>
            <c:idx val="4"/>
            <c:bubble3D val="0"/>
            <c:spPr>
              <a:solidFill>
                <a:srgbClr val="7030A0"/>
              </a:solidFill>
              <a:ln w="12700">
                <a:noFill/>
              </a:ln>
            </c:spPr>
            <c:extLst>
              <c:ext xmlns:c16="http://schemas.microsoft.com/office/drawing/2014/chart" uri="{C3380CC4-5D6E-409C-BE32-E72D297353CC}">
                <c16:uniqueId val="{00000009-E70B-400B-AF54-BA20FDD4A237}"/>
              </c:ext>
            </c:extLst>
          </c:dPt>
          <c:dPt>
            <c:idx val="6"/>
            <c:bubble3D val="0"/>
            <c:spPr>
              <a:solidFill>
                <a:srgbClr val="FFC000"/>
              </a:solidFill>
              <a:ln w="12700">
                <a:noFill/>
              </a:ln>
            </c:spPr>
            <c:extLst>
              <c:ext xmlns:c16="http://schemas.microsoft.com/office/drawing/2014/chart" uri="{C3380CC4-5D6E-409C-BE32-E72D297353CC}">
                <c16:uniqueId val="{0000000B-E70B-400B-AF54-BA20FDD4A237}"/>
              </c:ext>
            </c:extLst>
          </c:dPt>
          <c:dLbls>
            <c:dLbl>
              <c:idx val="5"/>
              <c:numFmt formatCode="0.0%" sourceLinked="0"/>
              <c:spPr/>
              <c:txPr>
                <a:bodyPr/>
                <a:lstStyle/>
                <a:p>
                  <a:pPr>
                    <a:defRPr sz="1000">
                      <a:solidFill>
                        <a:schemeClr val="tx1"/>
                      </a:solidFill>
                      <a:effectLst/>
                    </a:defRPr>
                  </a:pPr>
                  <a:endParaRPr lang="es-CL"/>
                </a:p>
              </c:txPr>
              <c:dLblPos val="outEnd"/>
              <c:showLegendKey val="0"/>
              <c:showVal val="0"/>
              <c:showCatName val="0"/>
              <c:showSerName val="0"/>
              <c:showPercent val="1"/>
              <c:showBubbleSize val="0"/>
              <c:extLst>
                <c:ext xmlns:c16="http://schemas.microsoft.com/office/drawing/2014/chart" uri="{C3380CC4-5D6E-409C-BE32-E72D297353CC}">
                  <c16:uniqueId val="{0000000C-E70B-400B-AF54-BA20FDD4A237}"/>
                </c:ext>
              </c:extLst>
            </c:dLbl>
            <c:numFmt formatCode="0.0%" sourceLinked="0"/>
            <c:spPr>
              <a:noFill/>
              <a:ln>
                <a:noFill/>
              </a:ln>
              <a:effectLst/>
            </c:spPr>
            <c:txPr>
              <a:bodyPr/>
              <a:lstStyle/>
              <a:p>
                <a:pPr>
                  <a:defRPr sz="1000">
                    <a:solidFill>
                      <a:schemeClr val="tx1"/>
                    </a:solidFill>
                    <a:effectLst/>
                  </a:defRPr>
                </a:pPr>
                <a:endParaRPr lang="es-CL"/>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Hoja1!$B$2:$B$9</c:f>
              <c:strCache>
                <c:ptCount val="7"/>
                <c:pt idx="0">
                  <c:v>Franco Parisi</c:v>
                </c:pt>
                <c:pt idx="1">
                  <c:v>Gabriel Boric</c:v>
                </c:pt>
                <c:pt idx="2">
                  <c:v>José Antonio Kast</c:v>
                </c:pt>
                <c:pt idx="3">
                  <c:v>Yasna Provoste</c:v>
                </c:pt>
                <c:pt idx="4">
                  <c:v>Marco Enríquez-Ominami</c:v>
                </c:pt>
                <c:pt idx="5">
                  <c:v>Eduardo Artés</c:v>
                </c:pt>
                <c:pt idx="6">
                  <c:v>Sebastián Sichel</c:v>
                </c:pt>
              </c:strCache>
            </c:strRef>
          </c:cat>
          <c:val>
            <c:numRef>
              <c:f>Hoja1!$C$2:$C$9</c:f>
              <c:numCache>
                <c:formatCode>_(* #,##0_);_(* \(#,##0\);_(* "-"_);_(@_)</c:formatCode>
                <c:ptCount val="7"/>
                <c:pt idx="0">
                  <c:v>264</c:v>
                </c:pt>
                <c:pt idx="1">
                  <c:v>214</c:v>
                </c:pt>
                <c:pt idx="2">
                  <c:v>211</c:v>
                </c:pt>
                <c:pt idx="3">
                  <c:v>145</c:v>
                </c:pt>
                <c:pt idx="4">
                  <c:v>76</c:v>
                </c:pt>
                <c:pt idx="5">
                  <c:v>73</c:v>
                </c:pt>
                <c:pt idx="6">
                  <c:v>54</c:v>
                </c:pt>
              </c:numCache>
            </c:numRef>
          </c:val>
          <c:extLst>
            <c:ext xmlns:c16="http://schemas.microsoft.com/office/drawing/2014/chart" uri="{C3380CC4-5D6E-409C-BE32-E72D297353CC}">
              <c16:uniqueId val="{0000000D-E70B-400B-AF54-BA20FDD4A237}"/>
            </c:ext>
          </c:extLst>
        </c:ser>
        <c:dLbls>
          <c:showLegendKey val="0"/>
          <c:showVal val="1"/>
          <c:showCatName val="0"/>
          <c:showSerName val="0"/>
          <c:showPercent val="0"/>
          <c:showBubbleSize val="0"/>
          <c:showLeaderLines val="0"/>
        </c:dLbls>
        <c:firstSliceAng val="0"/>
      </c:pieChart>
    </c:plotArea>
    <c:plotVisOnly val="1"/>
    <c:dispBlanksAs val="zero"/>
    <c:showDLblsOverMax val="0"/>
  </c:chart>
  <c:txPr>
    <a:bodyPr/>
    <a:lstStyle/>
    <a:p>
      <a:pPr>
        <a:defRPr sz="1000">
          <a:latin typeface="+mj-lt"/>
        </a:defRPr>
      </a:pPr>
      <a:endParaRPr lang="es-C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png"/></Relationships>
</file>

<file path=ppt/drawings/_rels/drawing4.xml.rels><?xml version="1.0" encoding="UTF-8" standalone="yes"?><Relationships xmlns="http://schemas.openxmlformats.org/package/2006/relationships"><Relationship Id="rId1" Type="http://schemas.openxmlformats.org/officeDocument/2006/relationships/image" Target="../media/image4.png"/></Relationships>
</file>

<file path=ppt/drawings/_rels/drawing5.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0.82886</cdr:x>
      <cdr:y>0.03729</cdr:y>
    </cdr:from>
    <cdr:to>
      <cdr:x>0.97963</cdr:x>
      <cdr:y>0.13426</cdr:y>
    </cdr:to>
    <cdr:pic>
      <cdr:nvPicPr>
        <cdr:cNvPr id="2" name="Imagen 1">
          <a:extLst xmlns:a="http://schemas.openxmlformats.org/drawingml/2006/main">
            <a:ext uri="{FF2B5EF4-FFF2-40B4-BE49-F238E27FC236}">
              <a16:creationId xmlns:a16="http://schemas.microsoft.com/office/drawing/2014/main" id="{A81CFE3C-D7EB-41A4-BAA9-8B322D50569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960241" y="102238"/>
          <a:ext cx="1447941" cy="265895"/>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0.82886</cdr:x>
      <cdr:y>0.03729</cdr:y>
    </cdr:from>
    <cdr:to>
      <cdr:x>0.97963</cdr:x>
      <cdr:y>0.13426</cdr:y>
    </cdr:to>
    <cdr:pic>
      <cdr:nvPicPr>
        <cdr:cNvPr id="2" name="Imagen 1">
          <a:extLst xmlns:a="http://schemas.openxmlformats.org/drawingml/2006/main">
            <a:ext uri="{FF2B5EF4-FFF2-40B4-BE49-F238E27FC236}">
              <a16:creationId xmlns:a16="http://schemas.microsoft.com/office/drawing/2014/main" id="{A81CFE3C-D7EB-41A4-BAA9-8B322D50569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960241" y="102238"/>
          <a:ext cx="1447941" cy="265895"/>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0.82886</cdr:x>
      <cdr:y>0.03729</cdr:y>
    </cdr:from>
    <cdr:to>
      <cdr:x>0.97963</cdr:x>
      <cdr:y>0.13426</cdr:y>
    </cdr:to>
    <cdr:pic>
      <cdr:nvPicPr>
        <cdr:cNvPr id="2" name="Imagen 1">
          <a:extLst xmlns:a="http://schemas.openxmlformats.org/drawingml/2006/main">
            <a:ext uri="{FF2B5EF4-FFF2-40B4-BE49-F238E27FC236}">
              <a16:creationId xmlns:a16="http://schemas.microsoft.com/office/drawing/2014/main" id="{A81CFE3C-D7EB-41A4-BAA9-8B322D50569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960241" y="102238"/>
          <a:ext cx="1447941" cy="265895"/>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0.76173</cdr:x>
      <cdr:y>0</cdr:y>
    </cdr:from>
    <cdr:to>
      <cdr:x>1</cdr:x>
      <cdr:y>0.12508</cdr:y>
    </cdr:to>
    <cdr:pic>
      <cdr:nvPicPr>
        <cdr:cNvPr id="5" name="chart">
          <a:extLst xmlns:a="http://schemas.openxmlformats.org/drawingml/2006/main">
            <a:ext uri="{FF2B5EF4-FFF2-40B4-BE49-F238E27FC236}">
              <a16:creationId xmlns:a16="http://schemas.microsoft.com/office/drawing/2014/main" id="{C8659586-8FFA-4835-96A5-E6E356BDEBF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232230" y="0"/>
          <a:ext cx="1323810" cy="276190"/>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0.76173</cdr:x>
      <cdr:y>0</cdr:y>
    </cdr:from>
    <cdr:to>
      <cdr:x>1</cdr:x>
      <cdr:y>0.12508</cdr:y>
    </cdr:to>
    <cdr:pic>
      <cdr:nvPicPr>
        <cdr:cNvPr id="5" name="chart">
          <a:extLst xmlns:a="http://schemas.openxmlformats.org/drawingml/2006/main">
            <a:ext uri="{FF2B5EF4-FFF2-40B4-BE49-F238E27FC236}">
              <a16:creationId xmlns:a16="http://schemas.microsoft.com/office/drawing/2014/main" id="{C8659586-8FFA-4835-96A5-E6E356BDEBF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232230" y="0"/>
          <a:ext cx="1323810" cy="27619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0" name="Google Shape;71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9" name="Google Shape;81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8" name="Google Shape;83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8" name="Google Shape;84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2" name="Google Shape;86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6" name="Google Shape;87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5" name="Google Shape;89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5" name="Google Shape;90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4" name="Google Shape;91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4" name="Google Shape;92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6" name="Google Shape;93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8" name="Google Shape;94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8" name="Google Shape;95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4" name="Google Shape;97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104740f113f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2" name="Google Shape;992;g104740f113f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3" name="Google Shape;993;g104740f113f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8" name="Google Shape;72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0" name="Google Shape;76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 name="Google Shape;77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9" name="Google Shape;78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1" name="Google Shape;80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Page" type="blank">
  <p:cSld name="BLANK">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ny History Page 2">
  <p:cSld name="Company History Page 2">
    <p:spTree>
      <p:nvGrpSpPr>
        <p:cNvPr id="73" name="Shape 73"/>
        <p:cNvGrpSpPr/>
        <p:nvPr/>
      </p:nvGrpSpPr>
      <p:grpSpPr>
        <a:xfrm>
          <a:off x="0" y="0"/>
          <a:ext cx="0" cy="0"/>
          <a:chOff x="0" y="0"/>
          <a:chExt cx="0" cy="0"/>
        </a:xfrm>
      </p:grpSpPr>
      <p:sp>
        <p:nvSpPr>
          <p:cNvPr id="74" name="Google Shape;74;p34"/>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34"/>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6" name="Google Shape;76;p34"/>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77" name="Google Shape;77;p34"/>
          <p:cNvSpPr/>
          <p:nvPr>
            <p:ph idx="3" type="pic"/>
          </p:nvPr>
        </p:nvSpPr>
        <p:spPr>
          <a:xfrm>
            <a:off x="2027145" y="2121027"/>
            <a:ext cx="1380900" cy="1124700"/>
          </a:xfrm>
          <a:prstGeom prst="ellipse">
            <a:avLst/>
          </a:prstGeom>
          <a:noFill/>
          <a:ln cap="flat" cmpd="sng" w="12700">
            <a:solidFill>
              <a:schemeClr val="lt1"/>
            </a:solidFill>
            <a:prstDash val="solid"/>
            <a:round/>
            <a:headEnd len="sm" w="sm" type="none"/>
            <a:tailEnd len="sm" w="sm" type="none"/>
          </a:ln>
        </p:spPr>
      </p:sp>
      <p:sp>
        <p:nvSpPr>
          <p:cNvPr id="78" name="Google Shape;78;p34"/>
          <p:cNvSpPr/>
          <p:nvPr>
            <p:ph idx="4" type="pic"/>
          </p:nvPr>
        </p:nvSpPr>
        <p:spPr>
          <a:xfrm>
            <a:off x="9209745" y="2121027"/>
            <a:ext cx="1380900" cy="1124700"/>
          </a:xfrm>
          <a:prstGeom prst="ellipse">
            <a:avLst/>
          </a:prstGeom>
          <a:noFill/>
          <a:ln cap="flat" cmpd="sng" w="12700">
            <a:solidFill>
              <a:schemeClr val="lt1"/>
            </a:solidFill>
            <a:prstDash val="solid"/>
            <a:round/>
            <a:headEnd len="sm" w="sm" type="none"/>
            <a:tailEnd len="sm" w="sm" type="none"/>
          </a:ln>
        </p:spPr>
      </p:sp>
      <p:sp>
        <p:nvSpPr>
          <p:cNvPr id="79" name="Google Shape;79;p34"/>
          <p:cNvSpPr/>
          <p:nvPr>
            <p:ph idx="5" type="pic"/>
          </p:nvPr>
        </p:nvSpPr>
        <p:spPr>
          <a:xfrm>
            <a:off x="5615645" y="4311469"/>
            <a:ext cx="1380900" cy="1124700"/>
          </a:xfrm>
          <a:prstGeom prst="ellipse">
            <a:avLst/>
          </a:prstGeom>
          <a:noFill/>
          <a:ln cap="flat" cmpd="sng" w="12700">
            <a:solidFill>
              <a:schemeClr val="lt1"/>
            </a:solidFill>
            <a:prstDash val="solid"/>
            <a:round/>
            <a:headEnd len="sm" w="sm" type="none"/>
            <a:tailEnd len="sm" w="sm" type="none"/>
          </a:ln>
        </p:spPr>
      </p:sp>
      <p:sp>
        <p:nvSpPr>
          <p:cNvPr id="80" name="Google Shape;80;p34"/>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81" name="Google Shape;81;p34"/>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82" name="Google Shape;82;p34"/>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83" name="Google Shape;83;p34">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84" name="Google Shape;84;p34">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cxnSp>
        <p:nvCxnSpPr>
          <p:cNvPr id="85" name="Google Shape;85;p34"/>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86" name="Google Shape;86;p34"/>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87" name="Google Shape;87;p34">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88" name="Google Shape;88;p34">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89" name="Google Shape;89;p34"/>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pos="5833">
          <p15:clr>
            <a:srgbClr val="FBAE40"/>
          </p15:clr>
        </p15:guide>
        <p15:guide id="2" pos="405">
          <p15:clr>
            <a:srgbClr val="FBAE40"/>
          </p15:clr>
        </p15:guide>
        <p15:guide id="3" orient="horz" pos="3600">
          <p15:clr>
            <a:srgbClr val="FBAE40"/>
          </p15:clr>
        </p15:guide>
        <p15:guide id="4" pos="7777">
          <p15:clr>
            <a:srgbClr val="FBAE40"/>
          </p15:clr>
        </p15:guide>
        <p15:guide id="5" pos="540">
          <p15:clr>
            <a:srgbClr val="FBAE40"/>
          </p15:clr>
        </p15:guide>
        <p15:guide id="6" orient="horz" pos="408">
          <p15:clr>
            <a:srgbClr val="FBAE40"/>
          </p15:clr>
        </p15:guide>
        <p15:guide id="7" orient="horz" pos="129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Creative Force 1">
  <p:cSld name="Our Creative Force 1">
    <p:spTree>
      <p:nvGrpSpPr>
        <p:cNvPr id="90" name="Shape 90"/>
        <p:cNvGrpSpPr/>
        <p:nvPr/>
      </p:nvGrpSpPr>
      <p:grpSpPr>
        <a:xfrm>
          <a:off x="0" y="0"/>
          <a:ext cx="0" cy="0"/>
          <a:chOff x="0" y="0"/>
          <a:chExt cx="0" cy="0"/>
        </a:xfrm>
      </p:grpSpPr>
      <p:sp>
        <p:nvSpPr>
          <p:cNvPr id="91" name="Google Shape;91;p35"/>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92" name="Google Shape;92;p35"/>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93" name="Google Shape;93;p35"/>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94" name="Google Shape;94;p35"/>
          <p:cNvSpPr/>
          <p:nvPr>
            <p:ph idx="2" type="pic"/>
          </p:nvPr>
        </p:nvSpPr>
        <p:spPr>
          <a:xfrm>
            <a:off x="1186747" y="2314575"/>
            <a:ext cx="1935900" cy="1951500"/>
          </a:xfrm>
          <a:prstGeom prst="rect">
            <a:avLst/>
          </a:prstGeom>
          <a:noFill/>
          <a:ln>
            <a:noFill/>
          </a:ln>
        </p:spPr>
      </p:sp>
      <p:sp>
        <p:nvSpPr>
          <p:cNvPr id="95" name="Google Shape;95;p35"/>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35"/>
          <p:cNvSpPr txBox="1"/>
          <p:nvPr>
            <p:ph idx="3"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7" name="Google Shape;97;p35"/>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98" name="Google Shape;98;p35"/>
          <p:cNvSpPr/>
          <p:nvPr>
            <p:ph idx="4" type="pic"/>
          </p:nvPr>
        </p:nvSpPr>
        <p:spPr>
          <a:xfrm>
            <a:off x="3805297" y="2314575"/>
            <a:ext cx="1935900" cy="1951500"/>
          </a:xfrm>
          <a:prstGeom prst="rect">
            <a:avLst/>
          </a:prstGeom>
          <a:noFill/>
          <a:ln>
            <a:noFill/>
          </a:ln>
        </p:spPr>
      </p:sp>
      <p:sp>
        <p:nvSpPr>
          <p:cNvPr id="99" name="Google Shape;99;p35"/>
          <p:cNvSpPr/>
          <p:nvPr>
            <p:ph idx="5" type="pic"/>
          </p:nvPr>
        </p:nvSpPr>
        <p:spPr>
          <a:xfrm>
            <a:off x="6423851" y="2314575"/>
            <a:ext cx="1935900" cy="1951500"/>
          </a:xfrm>
          <a:prstGeom prst="rect">
            <a:avLst/>
          </a:prstGeom>
          <a:noFill/>
          <a:ln>
            <a:noFill/>
          </a:ln>
        </p:spPr>
      </p:sp>
      <p:sp>
        <p:nvSpPr>
          <p:cNvPr id="100" name="Google Shape;100;p35"/>
          <p:cNvSpPr/>
          <p:nvPr>
            <p:ph idx="6" type="pic"/>
          </p:nvPr>
        </p:nvSpPr>
        <p:spPr>
          <a:xfrm>
            <a:off x="9056091" y="2314575"/>
            <a:ext cx="1935900" cy="1951500"/>
          </a:xfrm>
          <a:prstGeom prst="rect">
            <a:avLst/>
          </a:prstGeom>
          <a:noFill/>
          <a:ln>
            <a:noFill/>
          </a:ln>
        </p:spPr>
      </p:sp>
      <p:sp>
        <p:nvSpPr>
          <p:cNvPr id="101" name="Google Shape;101;p35">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102" name="Google Shape;102;p35">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103" name="Google Shape;103;p35"/>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cxnSp>
        <p:nvCxnSpPr>
          <p:cNvPr id="104" name="Google Shape;104;p35"/>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105" name="Google Shape;105;p35">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106" name="Google Shape;106;p35">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107" name="Google Shape;107;p35"/>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pos="5833">
          <p15:clr>
            <a:srgbClr val="FBAE40"/>
          </p15:clr>
        </p15:guide>
        <p15:guide id="2" pos="405">
          <p15:clr>
            <a:srgbClr val="FBAE40"/>
          </p15:clr>
        </p15:guide>
        <p15:guide id="3" orient="horz" pos="3600">
          <p15:clr>
            <a:srgbClr val="FBAE40"/>
          </p15:clr>
        </p15:guide>
        <p15:guide id="4" pos="7777">
          <p15:clr>
            <a:srgbClr val="FBAE40"/>
          </p15:clr>
        </p15:guide>
        <p15:guide id="5" pos="540">
          <p15:clr>
            <a:srgbClr val="FBAE40"/>
          </p15:clr>
        </p15:guide>
        <p15:guide id="6" orient="horz" pos="408">
          <p15:clr>
            <a:srgbClr val="FBAE40"/>
          </p15:clr>
        </p15:guide>
        <p15:guide id="7" orient="horz" pos="12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Section Break">
  <p:cSld name="Portfolio Section Break">
    <p:spTree>
      <p:nvGrpSpPr>
        <p:cNvPr id="108" name="Shape 108"/>
        <p:cNvGrpSpPr/>
        <p:nvPr/>
      </p:nvGrpSpPr>
      <p:grpSpPr>
        <a:xfrm>
          <a:off x="0" y="0"/>
          <a:ext cx="0" cy="0"/>
          <a:chOff x="0" y="0"/>
          <a:chExt cx="0" cy="0"/>
        </a:xfrm>
      </p:grpSpPr>
      <p:sp>
        <p:nvSpPr>
          <p:cNvPr id="109" name="Google Shape;109;p36"/>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16">
              <a:solidFill>
                <a:srgbClr val="FFFFFF"/>
              </a:solidFill>
              <a:latin typeface="Calibri"/>
              <a:ea typeface="Calibri"/>
              <a:cs typeface="Calibri"/>
              <a:sym typeface="Calibri"/>
            </a:endParaRPr>
          </a:p>
        </p:txBody>
      </p:sp>
      <p:sp>
        <p:nvSpPr>
          <p:cNvPr id="110" name="Google Shape;110;p36"/>
          <p:cNvSpPr/>
          <p:nvPr>
            <p:ph idx="2" type="pic"/>
          </p:nvPr>
        </p:nvSpPr>
        <p:spPr>
          <a:xfrm>
            <a:off x="804335" y="3669542"/>
            <a:ext cx="4377300" cy="2545500"/>
          </a:xfrm>
          <a:prstGeom prst="rect">
            <a:avLst/>
          </a:prstGeom>
          <a:noFill/>
          <a:ln>
            <a:noFill/>
          </a:ln>
        </p:spPr>
      </p:sp>
      <p:sp>
        <p:nvSpPr>
          <p:cNvPr id="111" name="Google Shape;111;p36"/>
          <p:cNvSpPr/>
          <p:nvPr>
            <p:ph idx="3" type="pic"/>
          </p:nvPr>
        </p:nvSpPr>
        <p:spPr>
          <a:xfrm>
            <a:off x="7019121" y="3673476"/>
            <a:ext cx="4374300" cy="2541600"/>
          </a:xfrm>
          <a:prstGeom prst="rect">
            <a:avLst/>
          </a:prstGeom>
          <a:noFill/>
          <a:ln>
            <a:noFill/>
          </a:ln>
        </p:spPr>
      </p:sp>
      <p:sp>
        <p:nvSpPr>
          <p:cNvPr id="112" name="Google Shape;112;p36"/>
          <p:cNvSpPr/>
          <p:nvPr>
            <p:ph idx="4" type="pic"/>
          </p:nvPr>
        </p:nvSpPr>
        <p:spPr>
          <a:xfrm>
            <a:off x="3149600" y="2778955"/>
            <a:ext cx="5894700" cy="3436200"/>
          </a:xfrm>
          <a:prstGeom prst="rect">
            <a:avLst/>
          </a:prstGeom>
          <a:noFill/>
          <a:ln>
            <a:noFill/>
          </a:ln>
        </p:spPr>
      </p:sp>
      <p:sp>
        <p:nvSpPr>
          <p:cNvPr id="113" name="Google Shape;113;p36"/>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16">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folio Left Half Page Picture">
  <p:cSld name="Portfolio Left Half Page Picture">
    <p:spTree>
      <p:nvGrpSpPr>
        <p:cNvPr id="114" name="Shape 114"/>
        <p:cNvGrpSpPr/>
        <p:nvPr/>
      </p:nvGrpSpPr>
      <p:grpSpPr>
        <a:xfrm>
          <a:off x="0" y="0"/>
          <a:ext cx="0" cy="0"/>
          <a:chOff x="0" y="0"/>
          <a:chExt cx="0" cy="0"/>
        </a:xfrm>
      </p:grpSpPr>
      <p:sp>
        <p:nvSpPr>
          <p:cNvPr id="115" name="Google Shape;115;p37"/>
          <p:cNvSpPr/>
          <p:nvPr>
            <p:ph idx="2" type="pic"/>
          </p:nvPr>
        </p:nvSpPr>
        <p:spPr>
          <a:xfrm>
            <a:off x="3" y="4"/>
            <a:ext cx="6096000" cy="6858000"/>
          </a:xfrm>
          <a:prstGeom prst="rect">
            <a:avLst/>
          </a:prstGeom>
          <a:noFill/>
          <a:ln>
            <a:noFill/>
          </a:ln>
        </p:spPr>
      </p:sp>
      <p:sp>
        <p:nvSpPr>
          <p:cNvPr id="116" name="Google Shape;116;p37"/>
          <p:cNvSpPr txBox="1"/>
          <p:nvPr>
            <p:ph idx="1" type="body"/>
          </p:nvPr>
        </p:nvSpPr>
        <p:spPr>
          <a:xfrm>
            <a:off x="6874939" y="767787"/>
            <a:ext cx="4525500" cy="908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 name="Google Shape;117;p37"/>
          <p:cNvSpPr txBox="1"/>
          <p:nvPr>
            <p:ph idx="3" type="body"/>
          </p:nvPr>
        </p:nvSpPr>
        <p:spPr>
          <a:xfrm>
            <a:off x="6887639" y="1742355"/>
            <a:ext cx="45255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8" name="Google Shape;118;p37"/>
          <p:cNvCxnSpPr/>
          <p:nvPr/>
        </p:nvCxnSpPr>
        <p:spPr>
          <a:xfrm>
            <a:off x="6887636"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119" name="Google Shape;119;p37"/>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120" name="Google Shape;120;p37"/>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121" name="Google Shape;121;p37">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122" name="Google Shape;122;p37">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cxnSp>
        <p:nvCxnSpPr>
          <p:cNvPr id="123" name="Google Shape;123;p37"/>
          <p:cNvCxnSpPr/>
          <p:nvPr/>
        </p:nvCxnSpPr>
        <p:spPr>
          <a:xfrm>
            <a:off x="6887636"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124" name="Google Shape;124;p37"/>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125" name="Google Shape;125;p37">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126" name="Google Shape;126;p37">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ni Portfolio in Browser">
  <p:cSld name="Mini Portfolio in Browser">
    <p:spTree>
      <p:nvGrpSpPr>
        <p:cNvPr id="127" name="Shape 127"/>
        <p:cNvGrpSpPr/>
        <p:nvPr/>
      </p:nvGrpSpPr>
      <p:grpSpPr>
        <a:xfrm>
          <a:off x="0" y="0"/>
          <a:ext cx="0" cy="0"/>
          <a:chOff x="0" y="0"/>
          <a:chExt cx="0" cy="0"/>
        </a:xfrm>
      </p:grpSpPr>
      <p:sp>
        <p:nvSpPr>
          <p:cNvPr id="128" name="Google Shape;128;p38"/>
          <p:cNvSpPr/>
          <p:nvPr>
            <p:ph idx="2" type="pic"/>
          </p:nvPr>
        </p:nvSpPr>
        <p:spPr>
          <a:xfrm>
            <a:off x="5230519" y="2471738"/>
            <a:ext cx="6131700" cy="2890800"/>
          </a:xfrm>
          <a:prstGeom prst="rect">
            <a:avLst/>
          </a:prstGeom>
          <a:noFill/>
          <a:ln>
            <a:noFill/>
          </a:ln>
        </p:spPr>
      </p:sp>
      <p:sp>
        <p:nvSpPr>
          <p:cNvPr id="129" name="Google Shape;129;p38"/>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38"/>
          <p:cNvSpPr txBox="1"/>
          <p:nvPr>
            <p:ph idx="3"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1" name="Google Shape;131;p38"/>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132" name="Google Shape;132;p38"/>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133" name="Google Shape;133;p38"/>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134" name="Google Shape;134;p38"/>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135" name="Google Shape;135;p38">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136" name="Google Shape;136;p38">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137" name="Google Shape;137;p38"/>
          <p:cNvSpPr/>
          <p:nvPr>
            <p:ph idx="4" type="pic"/>
          </p:nvPr>
        </p:nvSpPr>
        <p:spPr>
          <a:xfrm>
            <a:off x="5230519" y="2471738"/>
            <a:ext cx="6131700" cy="2890800"/>
          </a:xfrm>
          <a:prstGeom prst="rect">
            <a:avLst/>
          </a:prstGeom>
          <a:noFill/>
          <a:ln>
            <a:noFill/>
          </a:ln>
        </p:spPr>
      </p:sp>
      <p:sp>
        <p:nvSpPr>
          <p:cNvPr id="138" name="Google Shape;138;p38"/>
          <p:cNvSpPr txBox="1"/>
          <p:nvPr>
            <p:ph idx="5"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38"/>
          <p:cNvSpPr txBox="1"/>
          <p:nvPr>
            <p:ph idx="6"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40" name="Google Shape;140;p38"/>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141" name="Google Shape;141;p38"/>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142" name="Google Shape;142;p38">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143" name="Google Shape;143;p38">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144" name="Google Shape;144;p38"/>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pos="5833">
          <p15:clr>
            <a:srgbClr val="FBAE40"/>
          </p15:clr>
        </p15:guide>
        <p15:guide id="2" pos="405">
          <p15:clr>
            <a:srgbClr val="FBAE40"/>
          </p15:clr>
        </p15:guide>
        <p15:guide id="3" orient="horz" pos="3600">
          <p15:clr>
            <a:srgbClr val="FBAE40"/>
          </p15:clr>
        </p15:guide>
        <p15:guide id="4" pos="7777">
          <p15:clr>
            <a:srgbClr val="FBAE40"/>
          </p15:clr>
        </p15:guide>
        <p15:guide id="5" pos="540">
          <p15:clr>
            <a:srgbClr val="FBAE40"/>
          </p15:clr>
        </p15:guide>
        <p15:guide id="6" orient="horz" pos="408">
          <p15:clr>
            <a:srgbClr val="FBAE40"/>
          </p15:clr>
        </p15:guide>
        <p15:guide id="7" orient="horz" pos="12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ortfolio in Browser">
  <p:cSld name="Full Portfolio in Browser">
    <p:spTree>
      <p:nvGrpSpPr>
        <p:cNvPr id="145" name="Shape 145"/>
        <p:cNvGrpSpPr/>
        <p:nvPr/>
      </p:nvGrpSpPr>
      <p:grpSpPr>
        <a:xfrm>
          <a:off x="0" y="0"/>
          <a:ext cx="0" cy="0"/>
          <a:chOff x="0" y="0"/>
          <a:chExt cx="0" cy="0"/>
        </a:xfrm>
      </p:grpSpPr>
      <p:pic>
        <p:nvPicPr>
          <p:cNvPr id="146" name="Google Shape;146;p39"/>
          <p:cNvPicPr preferRelativeResize="0"/>
          <p:nvPr/>
        </p:nvPicPr>
        <p:blipFill rotWithShape="1">
          <a:blip r:embed="rId2">
            <a:alphaModFix/>
          </a:blip>
          <a:srcRect b="0" l="0" r="0" t="0"/>
          <a:stretch/>
        </p:blipFill>
        <p:spPr>
          <a:xfrm>
            <a:off x="1341533" y="2250321"/>
            <a:ext cx="9508947" cy="4000507"/>
          </a:xfrm>
          <a:prstGeom prst="rect">
            <a:avLst/>
          </a:prstGeom>
          <a:noFill/>
          <a:ln>
            <a:noFill/>
          </a:ln>
        </p:spPr>
      </p:pic>
      <p:sp>
        <p:nvSpPr>
          <p:cNvPr id="147" name="Google Shape;147;p39"/>
          <p:cNvSpPr/>
          <p:nvPr>
            <p:ph idx="2" type="pic"/>
          </p:nvPr>
        </p:nvSpPr>
        <p:spPr>
          <a:xfrm>
            <a:off x="1409725" y="2565435"/>
            <a:ext cx="9372600" cy="3623100"/>
          </a:xfrm>
          <a:prstGeom prst="rect">
            <a:avLst/>
          </a:prstGeom>
          <a:noFill/>
          <a:ln>
            <a:noFill/>
          </a:ln>
        </p:spPr>
      </p:sp>
      <p:sp>
        <p:nvSpPr>
          <p:cNvPr id="148" name="Google Shape;148;p39"/>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 name="Google Shape;149;p39"/>
          <p:cNvSpPr txBox="1"/>
          <p:nvPr>
            <p:ph idx="3"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50" name="Google Shape;150;p39"/>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pic>
        <p:nvPicPr>
          <p:cNvPr id="151" name="Google Shape;151;p39"/>
          <p:cNvPicPr preferRelativeResize="0"/>
          <p:nvPr/>
        </p:nvPicPr>
        <p:blipFill rotWithShape="1">
          <a:blip r:embed="rId2">
            <a:alphaModFix/>
          </a:blip>
          <a:srcRect b="0" l="0" r="0" t="0"/>
          <a:stretch/>
        </p:blipFill>
        <p:spPr>
          <a:xfrm>
            <a:off x="1341533" y="2250321"/>
            <a:ext cx="9508947" cy="4000507"/>
          </a:xfrm>
          <a:prstGeom prst="rect">
            <a:avLst/>
          </a:prstGeom>
          <a:noFill/>
          <a:ln>
            <a:noFill/>
          </a:ln>
        </p:spPr>
      </p:pic>
      <p:sp>
        <p:nvSpPr>
          <p:cNvPr id="152" name="Google Shape;152;p39"/>
          <p:cNvSpPr/>
          <p:nvPr>
            <p:ph idx="4" type="pic"/>
          </p:nvPr>
        </p:nvSpPr>
        <p:spPr>
          <a:xfrm>
            <a:off x="1409725" y="2565435"/>
            <a:ext cx="9372600" cy="3623100"/>
          </a:xfrm>
          <a:prstGeom prst="rect">
            <a:avLst/>
          </a:prstGeom>
          <a:noFill/>
          <a:ln>
            <a:noFill/>
          </a:ln>
        </p:spPr>
      </p:sp>
      <p:sp>
        <p:nvSpPr>
          <p:cNvPr id="153" name="Google Shape;153;p39"/>
          <p:cNvSpPr txBox="1"/>
          <p:nvPr>
            <p:ph idx="5"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39"/>
          <p:cNvSpPr txBox="1"/>
          <p:nvPr>
            <p:ph idx="6"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55" name="Google Shape;155;p39"/>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Tree>
  </p:cSld>
  <p:clrMapOvr>
    <a:masterClrMapping/>
  </p:clrMapOvr>
  <p:extLst>
    <p:ext uri="{DCECCB84-F9BA-43D5-87BE-67443E8EF086}">
      <p15:sldGuideLst>
        <p15:guide id="1" pos="5833">
          <p15:clr>
            <a:srgbClr val="FBAE40"/>
          </p15:clr>
        </p15:guide>
        <p15:guide id="2" pos="405">
          <p15:clr>
            <a:srgbClr val="FBAE40"/>
          </p15:clr>
        </p15:guide>
        <p15:guide id="3" orient="horz" pos="3600">
          <p15:clr>
            <a:srgbClr val="FBAE40"/>
          </p15:clr>
        </p15:guide>
        <p15:guide id="4" pos="7777">
          <p15:clr>
            <a:srgbClr val="FBAE40"/>
          </p15:clr>
        </p15:guide>
        <p15:guide id="5" pos="540">
          <p15:clr>
            <a:srgbClr val="FBAE40"/>
          </p15:clr>
        </p15:guide>
        <p15:guide id="6" orient="horz" pos="408">
          <p15:clr>
            <a:srgbClr val="FBAE40"/>
          </p15:clr>
        </p15:guide>
        <p15:guide id="7" orient="horz" pos="129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rious Project Show Case">
  <p:cSld name="Various Project Show Case">
    <p:spTree>
      <p:nvGrpSpPr>
        <p:cNvPr id="156" name="Shape 156"/>
        <p:cNvGrpSpPr/>
        <p:nvPr/>
      </p:nvGrpSpPr>
      <p:grpSpPr>
        <a:xfrm>
          <a:off x="0" y="0"/>
          <a:ext cx="0" cy="0"/>
          <a:chOff x="0" y="0"/>
          <a:chExt cx="0" cy="0"/>
        </a:xfrm>
      </p:grpSpPr>
      <p:sp>
        <p:nvSpPr>
          <p:cNvPr id="157" name="Google Shape;157;p40"/>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40"/>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59" name="Google Shape;159;p40"/>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160" name="Google Shape;160;p40"/>
          <p:cNvSpPr/>
          <p:nvPr>
            <p:ph idx="3" type="pic"/>
          </p:nvPr>
        </p:nvSpPr>
        <p:spPr>
          <a:xfrm>
            <a:off x="792521" y="2314610"/>
            <a:ext cx="2645700" cy="1484400"/>
          </a:xfrm>
          <a:prstGeom prst="rect">
            <a:avLst/>
          </a:prstGeom>
          <a:noFill/>
          <a:ln>
            <a:noFill/>
          </a:ln>
        </p:spPr>
      </p:sp>
      <p:sp>
        <p:nvSpPr>
          <p:cNvPr id="161" name="Google Shape;161;p40"/>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162" name="Google Shape;162;p40"/>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163" name="Google Shape;163;p40"/>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164" name="Google Shape;164;p40"/>
          <p:cNvSpPr/>
          <p:nvPr>
            <p:ph idx="4" type="pic"/>
          </p:nvPr>
        </p:nvSpPr>
        <p:spPr>
          <a:xfrm>
            <a:off x="6082073" y="2314610"/>
            <a:ext cx="2645700" cy="1484400"/>
          </a:xfrm>
          <a:prstGeom prst="rect">
            <a:avLst/>
          </a:prstGeom>
          <a:noFill/>
          <a:ln>
            <a:noFill/>
          </a:ln>
        </p:spPr>
      </p:sp>
      <p:sp>
        <p:nvSpPr>
          <p:cNvPr id="165" name="Google Shape;165;p40"/>
          <p:cNvSpPr/>
          <p:nvPr>
            <p:ph idx="5" type="pic"/>
          </p:nvPr>
        </p:nvSpPr>
        <p:spPr>
          <a:xfrm>
            <a:off x="3437297" y="3799154"/>
            <a:ext cx="2645700" cy="1485900"/>
          </a:xfrm>
          <a:prstGeom prst="rect">
            <a:avLst/>
          </a:prstGeom>
          <a:noFill/>
          <a:ln>
            <a:noFill/>
          </a:ln>
        </p:spPr>
      </p:sp>
      <p:sp>
        <p:nvSpPr>
          <p:cNvPr id="166" name="Google Shape;166;p40"/>
          <p:cNvSpPr/>
          <p:nvPr>
            <p:ph idx="6" type="pic"/>
          </p:nvPr>
        </p:nvSpPr>
        <p:spPr>
          <a:xfrm>
            <a:off x="8726849" y="3799154"/>
            <a:ext cx="2645700" cy="1485900"/>
          </a:xfrm>
          <a:prstGeom prst="rect">
            <a:avLst/>
          </a:prstGeom>
          <a:noFill/>
          <a:ln>
            <a:noFill/>
          </a:ln>
        </p:spPr>
      </p:sp>
      <p:sp>
        <p:nvSpPr>
          <p:cNvPr id="167" name="Google Shape;167;p40">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168" name="Google Shape;168;p40">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169" name="Google Shape;169;p40"/>
          <p:cNvSpPr txBox="1"/>
          <p:nvPr>
            <p:ph idx="7"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40"/>
          <p:cNvSpPr txBox="1"/>
          <p:nvPr>
            <p:ph idx="8"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71" name="Google Shape;171;p40"/>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172" name="Google Shape;172;p40"/>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173" name="Google Shape;173;p40">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174" name="Google Shape;174;p40">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175" name="Google Shape;175;p40"/>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Portfolio Showcase">
  <p:cSld name="Laptop Portfolio Showcase">
    <p:spTree>
      <p:nvGrpSpPr>
        <p:cNvPr id="176" name="Shape 176"/>
        <p:cNvGrpSpPr/>
        <p:nvPr/>
      </p:nvGrpSpPr>
      <p:grpSpPr>
        <a:xfrm>
          <a:off x="0" y="0"/>
          <a:ext cx="0" cy="0"/>
          <a:chOff x="0" y="0"/>
          <a:chExt cx="0" cy="0"/>
        </a:xfrm>
      </p:grpSpPr>
      <p:sp>
        <p:nvSpPr>
          <p:cNvPr id="177" name="Google Shape;177;p41"/>
          <p:cNvSpPr/>
          <p:nvPr>
            <p:ph idx="2" type="pic"/>
          </p:nvPr>
        </p:nvSpPr>
        <p:spPr>
          <a:xfrm>
            <a:off x="6223002" y="2750350"/>
            <a:ext cx="4143300" cy="2097900"/>
          </a:xfrm>
          <a:prstGeom prst="rect">
            <a:avLst/>
          </a:prstGeom>
          <a:noFill/>
          <a:ln>
            <a:noFill/>
          </a:ln>
        </p:spPr>
      </p:sp>
      <p:sp>
        <p:nvSpPr>
          <p:cNvPr id="178" name="Google Shape;178;p41"/>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41"/>
          <p:cNvSpPr txBox="1"/>
          <p:nvPr>
            <p:ph idx="3"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80" name="Google Shape;180;p41"/>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181" name="Google Shape;181;p41"/>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182" name="Google Shape;182;p41"/>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183" name="Google Shape;183;p41"/>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184" name="Google Shape;184;p41">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185" name="Google Shape;185;p41">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186" name="Google Shape;186;p41"/>
          <p:cNvSpPr/>
          <p:nvPr>
            <p:ph idx="4" type="pic"/>
          </p:nvPr>
        </p:nvSpPr>
        <p:spPr>
          <a:xfrm>
            <a:off x="6223002" y="2750350"/>
            <a:ext cx="4143300" cy="2097900"/>
          </a:xfrm>
          <a:prstGeom prst="rect">
            <a:avLst/>
          </a:prstGeom>
          <a:noFill/>
          <a:ln>
            <a:noFill/>
          </a:ln>
        </p:spPr>
      </p:sp>
      <p:sp>
        <p:nvSpPr>
          <p:cNvPr id="187" name="Google Shape;187;p41"/>
          <p:cNvSpPr txBox="1"/>
          <p:nvPr>
            <p:ph idx="5"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8" name="Google Shape;188;p41"/>
          <p:cNvSpPr txBox="1"/>
          <p:nvPr>
            <p:ph idx="6"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89" name="Google Shape;189;p41"/>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190" name="Google Shape;190;p41"/>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191" name="Google Shape;191;p41">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192" name="Google Shape;192;p41">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193" name="Google Shape;193;p41"/>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pos="5833">
          <p15:clr>
            <a:srgbClr val="FBAE40"/>
          </p15:clr>
        </p15:guide>
        <p15:guide id="2" pos="405">
          <p15:clr>
            <a:srgbClr val="FBAE40"/>
          </p15:clr>
        </p15:guide>
        <p15:guide id="3" orient="horz" pos="3600">
          <p15:clr>
            <a:srgbClr val="FBAE40"/>
          </p15:clr>
        </p15:guide>
        <p15:guide id="4" pos="7777">
          <p15:clr>
            <a:srgbClr val="FBAE40"/>
          </p15:clr>
        </p15:guide>
        <p15:guide id="5" pos="540">
          <p15:clr>
            <a:srgbClr val="FBAE40"/>
          </p15:clr>
        </p15:guide>
        <p15:guide id="6" orient="horz" pos="408">
          <p15:clr>
            <a:srgbClr val="FBAE40"/>
          </p15:clr>
        </p15:guide>
        <p15:guide id="7" orient="horz" pos="129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Phone Portfolio Showcase at Center">
  <p:cSld name="iPhone Portfolio Showcase at Center">
    <p:spTree>
      <p:nvGrpSpPr>
        <p:cNvPr id="194" name="Shape 194"/>
        <p:cNvGrpSpPr/>
        <p:nvPr/>
      </p:nvGrpSpPr>
      <p:grpSpPr>
        <a:xfrm>
          <a:off x="0" y="0"/>
          <a:ext cx="0" cy="0"/>
          <a:chOff x="0" y="0"/>
          <a:chExt cx="0" cy="0"/>
        </a:xfrm>
      </p:grpSpPr>
      <p:sp>
        <p:nvSpPr>
          <p:cNvPr id="195" name="Google Shape;195;p42"/>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6" name="Google Shape;196;p42"/>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97" name="Google Shape;197;p42"/>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198" name="Google Shape;198;p42"/>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199" name="Google Shape;199;p42"/>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200" name="Google Shape;200;p42"/>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201" name="Google Shape;201;p42"/>
          <p:cNvSpPr/>
          <p:nvPr>
            <p:ph idx="3" type="pic"/>
          </p:nvPr>
        </p:nvSpPr>
        <p:spPr>
          <a:xfrm>
            <a:off x="5314976" y="2831313"/>
            <a:ext cx="1622400" cy="2355000"/>
          </a:xfrm>
          <a:prstGeom prst="rect">
            <a:avLst/>
          </a:prstGeom>
          <a:noFill/>
          <a:ln>
            <a:noFill/>
          </a:ln>
        </p:spPr>
      </p:sp>
      <p:sp>
        <p:nvSpPr>
          <p:cNvPr id="202" name="Google Shape;202;p42">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203" name="Google Shape;203;p42">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204" name="Google Shape;204;p42"/>
          <p:cNvSpPr txBox="1"/>
          <p:nvPr>
            <p:ph idx="4"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5" name="Google Shape;205;p42"/>
          <p:cNvSpPr txBox="1"/>
          <p:nvPr>
            <p:ph idx="5"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206" name="Google Shape;206;p42"/>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207" name="Google Shape;207;p42"/>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208" name="Google Shape;208;p42"/>
          <p:cNvSpPr/>
          <p:nvPr>
            <p:ph idx="6" type="pic"/>
          </p:nvPr>
        </p:nvSpPr>
        <p:spPr>
          <a:xfrm>
            <a:off x="5314976" y="2831313"/>
            <a:ext cx="1622400" cy="2355000"/>
          </a:xfrm>
          <a:prstGeom prst="rect">
            <a:avLst/>
          </a:prstGeom>
          <a:noFill/>
          <a:ln>
            <a:noFill/>
          </a:ln>
        </p:spPr>
      </p:sp>
      <p:sp>
        <p:nvSpPr>
          <p:cNvPr id="209" name="Google Shape;209;p42">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210" name="Google Shape;210;p42">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211" name="Google Shape;211;p42"/>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pos="5833">
          <p15:clr>
            <a:srgbClr val="FBAE40"/>
          </p15:clr>
        </p15:guide>
        <p15:guide id="2" pos="405">
          <p15:clr>
            <a:srgbClr val="FBAE40"/>
          </p15:clr>
        </p15:guide>
        <p15:guide id="3" orient="horz" pos="3600">
          <p15:clr>
            <a:srgbClr val="FBAE40"/>
          </p15:clr>
        </p15:guide>
        <p15:guide id="4" pos="7777">
          <p15:clr>
            <a:srgbClr val="FBAE40"/>
          </p15:clr>
        </p15:guide>
        <p15:guide id="5" pos="540">
          <p15:clr>
            <a:srgbClr val="FBAE40"/>
          </p15:clr>
        </p15:guide>
        <p15:guide id="6" orient="horz" pos="408">
          <p15:clr>
            <a:srgbClr val="FBAE40"/>
          </p15:clr>
        </p15:guide>
        <p15:guide id="7" orient="horz" pos="12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Pad Portfolio Showcase at right">
  <p:cSld name="iPad Portfolio Showcase at right">
    <p:spTree>
      <p:nvGrpSpPr>
        <p:cNvPr id="212" name="Shape 212"/>
        <p:cNvGrpSpPr/>
        <p:nvPr/>
      </p:nvGrpSpPr>
      <p:grpSpPr>
        <a:xfrm>
          <a:off x="0" y="0"/>
          <a:ext cx="0" cy="0"/>
          <a:chOff x="0" y="0"/>
          <a:chExt cx="0" cy="0"/>
        </a:xfrm>
      </p:grpSpPr>
      <p:pic>
        <p:nvPicPr>
          <p:cNvPr id="213" name="Google Shape;213;p43"/>
          <p:cNvPicPr preferRelativeResize="0"/>
          <p:nvPr/>
        </p:nvPicPr>
        <p:blipFill rotWithShape="1">
          <a:blip r:embed="rId2">
            <a:alphaModFix/>
          </a:blip>
          <a:srcRect b="0" l="0" r="0" t="0"/>
          <a:stretch/>
        </p:blipFill>
        <p:spPr>
          <a:xfrm>
            <a:off x="8546499" y="2226419"/>
            <a:ext cx="2729973" cy="3776589"/>
          </a:xfrm>
          <a:prstGeom prst="rect">
            <a:avLst/>
          </a:prstGeom>
          <a:noFill/>
          <a:ln>
            <a:noFill/>
          </a:ln>
        </p:spPr>
      </p:pic>
      <p:pic>
        <p:nvPicPr>
          <p:cNvPr id="214" name="Google Shape;214;p43"/>
          <p:cNvPicPr preferRelativeResize="0"/>
          <p:nvPr/>
        </p:nvPicPr>
        <p:blipFill rotWithShape="1">
          <a:blip r:embed="rId3">
            <a:alphaModFix/>
          </a:blip>
          <a:srcRect b="0" l="0" r="0" t="0"/>
          <a:stretch/>
        </p:blipFill>
        <p:spPr>
          <a:xfrm>
            <a:off x="5792329" y="3048599"/>
            <a:ext cx="3726653" cy="2797604"/>
          </a:xfrm>
          <a:prstGeom prst="rect">
            <a:avLst/>
          </a:prstGeom>
          <a:noFill/>
          <a:ln>
            <a:noFill/>
          </a:ln>
        </p:spPr>
      </p:pic>
      <p:sp>
        <p:nvSpPr>
          <p:cNvPr id="215" name="Google Shape;215;p43"/>
          <p:cNvSpPr/>
          <p:nvPr>
            <p:ph idx="2" type="pic"/>
          </p:nvPr>
        </p:nvSpPr>
        <p:spPr>
          <a:xfrm>
            <a:off x="8864064" y="2595571"/>
            <a:ext cx="2108700" cy="2281200"/>
          </a:xfrm>
          <a:prstGeom prst="rect">
            <a:avLst/>
          </a:prstGeom>
          <a:noFill/>
          <a:ln>
            <a:noFill/>
          </a:ln>
        </p:spPr>
      </p:sp>
      <p:sp>
        <p:nvSpPr>
          <p:cNvPr id="216" name="Google Shape;216;p43"/>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43"/>
          <p:cNvSpPr txBox="1"/>
          <p:nvPr>
            <p:ph idx="3"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218" name="Google Shape;218;p43"/>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219" name="Google Shape;219;p43"/>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220" name="Google Shape;220;p43"/>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221" name="Google Shape;221;p43"/>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222" name="Google Shape;222;p43"/>
          <p:cNvSpPr/>
          <p:nvPr>
            <p:ph idx="4" type="pic"/>
          </p:nvPr>
        </p:nvSpPr>
        <p:spPr>
          <a:xfrm>
            <a:off x="6230688" y="3286125"/>
            <a:ext cx="2809800" cy="1714500"/>
          </a:xfrm>
          <a:prstGeom prst="rect">
            <a:avLst/>
          </a:prstGeom>
          <a:noFill/>
          <a:ln>
            <a:noFill/>
          </a:ln>
        </p:spPr>
      </p:sp>
      <p:sp>
        <p:nvSpPr>
          <p:cNvPr id="223" name="Google Shape;223;p43">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224" name="Google Shape;224;p43">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pic>
        <p:nvPicPr>
          <p:cNvPr id="225" name="Google Shape;225;p43"/>
          <p:cNvPicPr preferRelativeResize="0"/>
          <p:nvPr/>
        </p:nvPicPr>
        <p:blipFill rotWithShape="1">
          <a:blip r:embed="rId2">
            <a:alphaModFix/>
          </a:blip>
          <a:srcRect b="0" l="0" r="0" t="0"/>
          <a:stretch/>
        </p:blipFill>
        <p:spPr>
          <a:xfrm>
            <a:off x="8546499" y="2226419"/>
            <a:ext cx="2729973" cy="3776589"/>
          </a:xfrm>
          <a:prstGeom prst="rect">
            <a:avLst/>
          </a:prstGeom>
          <a:noFill/>
          <a:ln>
            <a:noFill/>
          </a:ln>
        </p:spPr>
      </p:pic>
      <p:pic>
        <p:nvPicPr>
          <p:cNvPr id="226" name="Google Shape;226;p43"/>
          <p:cNvPicPr preferRelativeResize="0"/>
          <p:nvPr/>
        </p:nvPicPr>
        <p:blipFill rotWithShape="1">
          <a:blip r:embed="rId3">
            <a:alphaModFix/>
          </a:blip>
          <a:srcRect b="0" l="0" r="0" t="0"/>
          <a:stretch/>
        </p:blipFill>
        <p:spPr>
          <a:xfrm>
            <a:off x="5792329" y="3048599"/>
            <a:ext cx="3726653" cy="2797604"/>
          </a:xfrm>
          <a:prstGeom prst="rect">
            <a:avLst/>
          </a:prstGeom>
          <a:noFill/>
          <a:ln>
            <a:noFill/>
          </a:ln>
        </p:spPr>
      </p:pic>
      <p:sp>
        <p:nvSpPr>
          <p:cNvPr id="227" name="Google Shape;227;p43"/>
          <p:cNvSpPr txBox="1"/>
          <p:nvPr>
            <p:ph idx="5"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8" name="Google Shape;228;p43"/>
          <p:cNvSpPr txBox="1"/>
          <p:nvPr>
            <p:ph idx="6"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229" name="Google Shape;229;p43"/>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230" name="Google Shape;230;p43"/>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231" name="Google Shape;231;p43"/>
          <p:cNvSpPr/>
          <p:nvPr>
            <p:ph idx="7" type="pic"/>
          </p:nvPr>
        </p:nvSpPr>
        <p:spPr>
          <a:xfrm>
            <a:off x="6230688" y="3286125"/>
            <a:ext cx="2809800" cy="1714500"/>
          </a:xfrm>
          <a:prstGeom prst="rect">
            <a:avLst/>
          </a:prstGeom>
          <a:noFill/>
          <a:ln>
            <a:noFill/>
          </a:ln>
        </p:spPr>
      </p:sp>
      <p:sp>
        <p:nvSpPr>
          <p:cNvPr id="232" name="Google Shape;232;p43">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233" name="Google Shape;233;p43">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234" name="Google Shape;234;p43"/>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pos="5833">
          <p15:clr>
            <a:srgbClr val="FBAE40"/>
          </p15:clr>
        </p15:guide>
        <p15:guide id="2" pos="405">
          <p15:clr>
            <a:srgbClr val="FBAE40"/>
          </p15:clr>
        </p15:guide>
        <p15:guide id="3" orient="horz" pos="3600">
          <p15:clr>
            <a:srgbClr val="FBAE40"/>
          </p15:clr>
        </p15:guide>
        <p15:guide id="4" pos="7777">
          <p15:clr>
            <a:srgbClr val="FBAE40"/>
          </p15:clr>
        </p15:guide>
        <p15:guide id="5" pos="540">
          <p15:clr>
            <a:srgbClr val="FBAE40"/>
          </p15:clr>
        </p15:guide>
        <p15:guide id="6" orient="horz" pos="408">
          <p15:clr>
            <a:srgbClr val="FBAE40"/>
          </p15:clr>
        </p15:guide>
        <p15:guide id="7" orient="horz" pos="12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LCD Portfolio Showcase">
  <p:cSld name="2_LCD Portfolio Showcase">
    <p:spTree>
      <p:nvGrpSpPr>
        <p:cNvPr id="11" name="Shape 11"/>
        <p:cNvGrpSpPr/>
        <p:nvPr/>
      </p:nvGrpSpPr>
      <p:grpSpPr>
        <a:xfrm>
          <a:off x="0" y="0"/>
          <a:ext cx="0" cy="0"/>
          <a:chOff x="0" y="0"/>
          <a:chExt cx="0" cy="0"/>
        </a:xfrm>
      </p:grpSpPr>
      <p:sp>
        <p:nvSpPr>
          <p:cNvPr id="12" name="Google Shape;12;p26"/>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4" name="Google Shape;14;p26"/>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15" name="Google Shape;15;p26"/>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0" i="0" lang="es-ES" sz="867" u="none" cap="none" strike="noStrike">
                <a:solidFill>
                  <a:srgbClr val="91969B"/>
                </a:solidFill>
                <a:latin typeface="Lato"/>
                <a:ea typeface="Lato"/>
                <a:cs typeface="Lato"/>
                <a:sym typeface="Lato"/>
              </a:rPr>
              <a:t>‹#›</a:t>
            </a:fld>
            <a:endParaRPr b="0" i="0" sz="867" u="none" cap="none" strike="noStrike">
              <a:solidFill>
                <a:srgbClr val="91969B"/>
              </a:solidFill>
              <a:latin typeface="Lato"/>
              <a:ea typeface="Lato"/>
              <a:cs typeface="Lato"/>
              <a:sym typeface="Lato"/>
            </a:endParaRPr>
          </a:p>
        </p:txBody>
      </p:sp>
      <p:sp>
        <p:nvSpPr>
          <p:cNvPr id="16" name="Google Shape;16;p26"/>
          <p:cNvSpPr/>
          <p:nvPr>
            <p:ph idx="3" type="pic"/>
          </p:nvPr>
        </p:nvSpPr>
        <p:spPr>
          <a:xfrm>
            <a:off x="1305670" y="2714630"/>
            <a:ext cx="3609300" cy="1747800"/>
          </a:xfrm>
          <a:prstGeom prst="rect">
            <a:avLst/>
          </a:prstGeom>
          <a:noFill/>
          <a:ln>
            <a:noFill/>
          </a:ln>
        </p:spPr>
      </p:sp>
      <p:sp>
        <p:nvSpPr>
          <p:cNvPr id="17" name="Google Shape;17;p26">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b="0" i="0" sz="1716" u="none" cap="none" strike="noStrike">
              <a:solidFill>
                <a:srgbClr val="000000"/>
              </a:solidFill>
              <a:latin typeface="Calibri"/>
              <a:ea typeface="Calibri"/>
              <a:cs typeface="Calibri"/>
              <a:sym typeface="Calibri"/>
            </a:endParaRPr>
          </a:p>
        </p:txBody>
      </p:sp>
      <p:sp>
        <p:nvSpPr>
          <p:cNvPr id="18" name="Google Shape;18;p26">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b="0" i="0" sz="1716" u="none" cap="none" strike="noStrike">
              <a:solidFill>
                <a:srgbClr val="000000"/>
              </a:solidFill>
              <a:latin typeface="Calibri"/>
              <a:ea typeface="Calibri"/>
              <a:cs typeface="Calibri"/>
              <a:sym typeface="Calibri"/>
            </a:endParaRPr>
          </a:p>
        </p:txBody>
      </p:sp>
      <p:sp>
        <p:nvSpPr>
          <p:cNvPr id="19" name="Google Shape;19;p26"/>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s-ES" sz="800" u="none" cap="none" strike="noStrike">
                <a:solidFill>
                  <a:srgbClr val="6E7378"/>
                </a:solidFill>
                <a:latin typeface="Lato"/>
                <a:ea typeface="Lato"/>
                <a:cs typeface="Lato"/>
                <a:sym typeface="Lato"/>
              </a:rPr>
              <a:t>CONECTA MEDIA </a:t>
            </a:r>
            <a:r>
              <a:rPr b="1" i="0" lang="es-ES" sz="800" u="none" cap="none" strike="noStrike">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Phone Portfolio Showcase at Left">
  <p:cSld name="iPhone Portfolio Showcase at Left">
    <p:spTree>
      <p:nvGrpSpPr>
        <p:cNvPr id="235" name="Shape 235"/>
        <p:cNvGrpSpPr/>
        <p:nvPr/>
      </p:nvGrpSpPr>
      <p:grpSpPr>
        <a:xfrm>
          <a:off x="0" y="0"/>
          <a:ext cx="0" cy="0"/>
          <a:chOff x="0" y="0"/>
          <a:chExt cx="0" cy="0"/>
        </a:xfrm>
      </p:grpSpPr>
      <p:sp>
        <p:nvSpPr>
          <p:cNvPr id="236" name="Google Shape;236;p44"/>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44"/>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238" name="Google Shape;238;p44"/>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239" name="Google Shape;239;p44"/>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240" name="Google Shape;240;p44"/>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241" name="Google Shape;241;p44"/>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242" name="Google Shape;242;p44"/>
          <p:cNvSpPr/>
          <p:nvPr>
            <p:ph idx="3" type="pic"/>
          </p:nvPr>
        </p:nvSpPr>
        <p:spPr>
          <a:xfrm>
            <a:off x="964288" y="2724151"/>
            <a:ext cx="1622400" cy="2355900"/>
          </a:xfrm>
          <a:prstGeom prst="rect">
            <a:avLst/>
          </a:prstGeom>
          <a:noFill/>
          <a:ln>
            <a:noFill/>
          </a:ln>
        </p:spPr>
      </p:sp>
      <p:sp>
        <p:nvSpPr>
          <p:cNvPr id="243" name="Google Shape;243;p44">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244" name="Google Shape;244;p44">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245" name="Google Shape;245;p44"/>
          <p:cNvSpPr txBox="1"/>
          <p:nvPr>
            <p:ph idx="4"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6" name="Google Shape;246;p44"/>
          <p:cNvSpPr txBox="1"/>
          <p:nvPr>
            <p:ph idx="5"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247" name="Google Shape;247;p44"/>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248" name="Google Shape;248;p44"/>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249" name="Google Shape;249;p44"/>
          <p:cNvSpPr/>
          <p:nvPr>
            <p:ph idx="6" type="pic"/>
          </p:nvPr>
        </p:nvSpPr>
        <p:spPr>
          <a:xfrm>
            <a:off x="964288" y="2724151"/>
            <a:ext cx="1622400" cy="2355900"/>
          </a:xfrm>
          <a:prstGeom prst="rect">
            <a:avLst/>
          </a:prstGeom>
          <a:noFill/>
          <a:ln>
            <a:noFill/>
          </a:ln>
        </p:spPr>
      </p:sp>
      <p:sp>
        <p:nvSpPr>
          <p:cNvPr id="250" name="Google Shape;250;p44">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251" name="Google Shape;251;p44">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252" name="Google Shape;252;p44"/>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pos="5833">
          <p15:clr>
            <a:srgbClr val="FBAE40"/>
          </p15:clr>
        </p15:guide>
        <p15:guide id="2" pos="405">
          <p15:clr>
            <a:srgbClr val="FBAE40"/>
          </p15:clr>
        </p15:guide>
        <p15:guide id="3" orient="horz" pos="3600">
          <p15:clr>
            <a:srgbClr val="FBAE40"/>
          </p15:clr>
        </p15:guide>
        <p15:guide id="4" pos="7777">
          <p15:clr>
            <a:srgbClr val="FBAE40"/>
          </p15:clr>
        </p15:guide>
        <p15:guide id="5" pos="540">
          <p15:clr>
            <a:srgbClr val="FBAE40"/>
          </p15:clr>
        </p15:guide>
        <p15:guide id="6" orient="horz" pos="408">
          <p15:clr>
            <a:srgbClr val="FBAE40"/>
          </p15:clr>
        </p15:guide>
        <p15:guide id="7" orient="horz" pos="12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d Services Page">
  <p:cSld name="Featured Services Page">
    <p:spTree>
      <p:nvGrpSpPr>
        <p:cNvPr id="253" name="Shape 253"/>
        <p:cNvGrpSpPr/>
        <p:nvPr/>
      </p:nvGrpSpPr>
      <p:grpSpPr>
        <a:xfrm>
          <a:off x="0" y="0"/>
          <a:ext cx="0" cy="0"/>
          <a:chOff x="0" y="0"/>
          <a:chExt cx="0" cy="0"/>
        </a:xfrm>
      </p:grpSpPr>
      <p:sp>
        <p:nvSpPr>
          <p:cNvPr id="254" name="Google Shape;254;p45"/>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255" name="Google Shape;255;p45"/>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256" name="Google Shape;256;p45"/>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257" name="Google Shape;257;p45"/>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8" name="Google Shape;258;p45"/>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259" name="Google Shape;259;p45"/>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260" name="Google Shape;260;p45"/>
          <p:cNvSpPr/>
          <p:nvPr>
            <p:ph idx="3" type="pic"/>
          </p:nvPr>
        </p:nvSpPr>
        <p:spPr>
          <a:xfrm>
            <a:off x="791635" y="2296599"/>
            <a:ext cx="2510400" cy="2989800"/>
          </a:xfrm>
          <a:prstGeom prst="rect">
            <a:avLst/>
          </a:prstGeom>
          <a:noFill/>
          <a:ln>
            <a:noFill/>
          </a:ln>
        </p:spPr>
      </p:sp>
      <p:sp>
        <p:nvSpPr>
          <p:cNvPr id="261" name="Google Shape;261;p45"/>
          <p:cNvSpPr/>
          <p:nvPr>
            <p:ph idx="4" type="pic"/>
          </p:nvPr>
        </p:nvSpPr>
        <p:spPr>
          <a:xfrm>
            <a:off x="8885768" y="2296599"/>
            <a:ext cx="2510400" cy="2989800"/>
          </a:xfrm>
          <a:prstGeom prst="rect">
            <a:avLst/>
          </a:prstGeom>
          <a:noFill/>
          <a:ln>
            <a:noFill/>
          </a:ln>
        </p:spPr>
      </p:sp>
      <p:sp>
        <p:nvSpPr>
          <p:cNvPr id="262" name="Google Shape;262;p45"/>
          <p:cNvSpPr/>
          <p:nvPr>
            <p:ph idx="5" type="pic"/>
          </p:nvPr>
        </p:nvSpPr>
        <p:spPr>
          <a:xfrm>
            <a:off x="6187723" y="2296599"/>
            <a:ext cx="2510400" cy="2989800"/>
          </a:xfrm>
          <a:prstGeom prst="rect">
            <a:avLst/>
          </a:prstGeom>
          <a:noFill/>
          <a:ln>
            <a:noFill/>
          </a:ln>
        </p:spPr>
      </p:sp>
      <p:sp>
        <p:nvSpPr>
          <p:cNvPr id="263" name="Google Shape;263;p45"/>
          <p:cNvSpPr/>
          <p:nvPr>
            <p:ph idx="6" type="pic"/>
          </p:nvPr>
        </p:nvSpPr>
        <p:spPr>
          <a:xfrm>
            <a:off x="3489679" y="2296599"/>
            <a:ext cx="2510400" cy="2989800"/>
          </a:xfrm>
          <a:prstGeom prst="rect">
            <a:avLst/>
          </a:prstGeom>
          <a:noFill/>
          <a:ln>
            <a:noFill/>
          </a:ln>
        </p:spPr>
      </p:sp>
      <p:sp>
        <p:nvSpPr>
          <p:cNvPr id="264" name="Google Shape;264;p45">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265" name="Google Shape;265;p45">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266" name="Google Shape;266;p45"/>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cxnSp>
        <p:nvCxnSpPr>
          <p:cNvPr id="267" name="Google Shape;267;p45"/>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268" name="Google Shape;268;p45">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269" name="Google Shape;269;p45">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270" name="Google Shape;270;p45"/>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pos="5833">
          <p15:clr>
            <a:srgbClr val="FBAE40"/>
          </p15:clr>
        </p15:guide>
        <p15:guide id="2" pos="405">
          <p15:clr>
            <a:srgbClr val="FBAE40"/>
          </p15:clr>
        </p15:guide>
        <p15:guide id="3" orient="horz" pos="3600">
          <p15:clr>
            <a:srgbClr val="FBAE40"/>
          </p15:clr>
        </p15:guide>
        <p15:guide id="4" pos="7777">
          <p15:clr>
            <a:srgbClr val="FBAE40"/>
          </p15:clr>
        </p15:guide>
        <p15:guide id="5" pos="540">
          <p15:clr>
            <a:srgbClr val="FBAE40"/>
          </p15:clr>
        </p15:guide>
        <p15:guide id="6" orient="horz" pos="408">
          <p15:clr>
            <a:srgbClr val="FBAE40"/>
          </p15:clr>
        </p15:guide>
        <p15:guide id="7" orient="horz" pos="129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er Testimonials">
  <p:cSld name="Customer Testimonials">
    <p:spTree>
      <p:nvGrpSpPr>
        <p:cNvPr id="271" name="Shape 271"/>
        <p:cNvGrpSpPr/>
        <p:nvPr/>
      </p:nvGrpSpPr>
      <p:grpSpPr>
        <a:xfrm>
          <a:off x="0" y="0"/>
          <a:ext cx="0" cy="0"/>
          <a:chOff x="0" y="0"/>
          <a:chExt cx="0" cy="0"/>
        </a:xfrm>
      </p:grpSpPr>
      <p:sp>
        <p:nvSpPr>
          <p:cNvPr id="272" name="Google Shape;272;p46"/>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3" name="Google Shape;273;p46"/>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274" name="Google Shape;274;p46"/>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275" name="Google Shape;275;p46"/>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276" name="Google Shape;276;p46"/>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277" name="Google Shape;277;p46"/>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278" name="Google Shape;278;p46"/>
          <p:cNvSpPr/>
          <p:nvPr>
            <p:ph idx="3" type="pic"/>
          </p:nvPr>
        </p:nvSpPr>
        <p:spPr>
          <a:xfrm>
            <a:off x="789255" y="4171693"/>
            <a:ext cx="760200" cy="760200"/>
          </a:xfrm>
          <a:prstGeom prst="ellipse">
            <a:avLst/>
          </a:prstGeom>
          <a:noFill/>
          <a:ln cap="flat" cmpd="sng" w="12700">
            <a:solidFill>
              <a:schemeClr val="lt1"/>
            </a:solidFill>
            <a:prstDash val="solid"/>
            <a:round/>
            <a:headEnd len="sm" w="sm" type="none"/>
            <a:tailEnd len="sm" w="sm" type="none"/>
          </a:ln>
        </p:spPr>
      </p:sp>
      <p:sp>
        <p:nvSpPr>
          <p:cNvPr id="279" name="Google Shape;279;p46"/>
          <p:cNvSpPr/>
          <p:nvPr>
            <p:ph idx="4" type="pic"/>
          </p:nvPr>
        </p:nvSpPr>
        <p:spPr>
          <a:xfrm>
            <a:off x="4699065" y="4176450"/>
            <a:ext cx="760200" cy="760200"/>
          </a:xfrm>
          <a:prstGeom prst="ellipse">
            <a:avLst/>
          </a:prstGeom>
          <a:noFill/>
          <a:ln cap="flat" cmpd="sng" w="12700">
            <a:solidFill>
              <a:schemeClr val="lt1"/>
            </a:solidFill>
            <a:prstDash val="solid"/>
            <a:round/>
            <a:headEnd len="sm" w="sm" type="none"/>
            <a:tailEnd len="sm" w="sm" type="none"/>
          </a:ln>
        </p:spPr>
      </p:sp>
      <p:sp>
        <p:nvSpPr>
          <p:cNvPr id="280" name="Google Shape;280;p46"/>
          <p:cNvSpPr/>
          <p:nvPr>
            <p:ph idx="5" type="pic"/>
          </p:nvPr>
        </p:nvSpPr>
        <p:spPr>
          <a:xfrm>
            <a:off x="8569146" y="4176450"/>
            <a:ext cx="760200" cy="760200"/>
          </a:xfrm>
          <a:prstGeom prst="ellipse">
            <a:avLst/>
          </a:prstGeom>
          <a:noFill/>
          <a:ln cap="flat" cmpd="sng" w="12700">
            <a:solidFill>
              <a:schemeClr val="lt1"/>
            </a:solidFill>
            <a:prstDash val="solid"/>
            <a:round/>
            <a:headEnd len="sm" w="sm" type="none"/>
            <a:tailEnd len="sm" w="sm" type="none"/>
          </a:ln>
        </p:spPr>
      </p:sp>
      <p:sp>
        <p:nvSpPr>
          <p:cNvPr id="281" name="Google Shape;281;p46">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282" name="Google Shape;282;p46">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283" name="Google Shape;283;p46"/>
          <p:cNvSpPr txBox="1"/>
          <p:nvPr>
            <p:ph idx="6"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46"/>
          <p:cNvSpPr txBox="1"/>
          <p:nvPr>
            <p:ph idx="7"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285" name="Google Shape;285;p46"/>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286" name="Google Shape;286;p46"/>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287" name="Google Shape;287;p46"/>
          <p:cNvSpPr/>
          <p:nvPr>
            <p:ph idx="8" type="pic"/>
          </p:nvPr>
        </p:nvSpPr>
        <p:spPr>
          <a:xfrm>
            <a:off x="789255" y="4171693"/>
            <a:ext cx="760200" cy="760200"/>
          </a:xfrm>
          <a:prstGeom prst="ellipse">
            <a:avLst/>
          </a:prstGeom>
          <a:noFill/>
          <a:ln cap="flat" cmpd="sng" w="12700">
            <a:solidFill>
              <a:schemeClr val="lt1"/>
            </a:solidFill>
            <a:prstDash val="solid"/>
            <a:round/>
            <a:headEnd len="sm" w="sm" type="none"/>
            <a:tailEnd len="sm" w="sm" type="none"/>
          </a:ln>
        </p:spPr>
      </p:sp>
      <p:sp>
        <p:nvSpPr>
          <p:cNvPr id="288" name="Google Shape;288;p46"/>
          <p:cNvSpPr/>
          <p:nvPr>
            <p:ph idx="9" type="pic"/>
          </p:nvPr>
        </p:nvSpPr>
        <p:spPr>
          <a:xfrm>
            <a:off x="4699065" y="4176450"/>
            <a:ext cx="760200" cy="760200"/>
          </a:xfrm>
          <a:prstGeom prst="ellipse">
            <a:avLst/>
          </a:prstGeom>
          <a:noFill/>
          <a:ln cap="flat" cmpd="sng" w="12700">
            <a:solidFill>
              <a:schemeClr val="lt1"/>
            </a:solidFill>
            <a:prstDash val="solid"/>
            <a:round/>
            <a:headEnd len="sm" w="sm" type="none"/>
            <a:tailEnd len="sm" w="sm" type="none"/>
          </a:ln>
        </p:spPr>
      </p:sp>
      <p:sp>
        <p:nvSpPr>
          <p:cNvPr id="289" name="Google Shape;289;p46"/>
          <p:cNvSpPr/>
          <p:nvPr>
            <p:ph idx="13" type="pic"/>
          </p:nvPr>
        </p:nvSpPr>
        <p:spPr>
          <a:xfrm>
            <a:off x="8569146" y="4176450"/>
            <a:ext cx="760200" cy="760200"/>
          </a:xfrm>
          <a:prstGeom prst="ellipse">
            <a:avLst/>
          </a:prstGeom>
          <a:noFill/>
          <a:ln cap="flat" cmpd="sng" w="12700">
            <a:solidFill>
              <a:schemeClr val="lt1"/>
            </a:solidFill>
            <a:prstDash val="solid"/>
            <a:round/>
            <a:headEnd len="sm" w="sm" type="none"/>
            <a:tailEnd len="sm" w="sm" type="none"/>
          </a:ln>
        </p:spPr>
      </p:sp>
      <p:sp>
        <p:nvSpPr>
          <p:cNvPr id="290" name="Google Shape;290;p46">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291" name="Google Shape;291;p46">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292" name="Google Shape;292;p46"/>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Full Color">
  <p:cSld name="Blank Full Color">
    <p:spTree>
      <p:nvGrpSpPr>
        <p:cNvPr id="293" name="Shape 293"/>
        <p:cNvGrpSpPr/>
        <p:nvPr/>
      </p:nvGrpSpPr>
      <p:grpSpPr>
        <a:xfrm>
          <a:off x="0" y="0"/>
          <a:ext cx="0" cy="0"/>
          <a:chOff x="0" y="0"/>
          <a:chExt cx="0" cy="0"/>
        </a:xfrm>
      </p:grpSpPr>
      <p:sp>
        <p:nvSpPr>
          <p:cNvPr id="294" name="Google Shape;294;p47"/>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84">
              <a:solidFill>
                <a:srgbClr val="FFFFFF"/>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CD Portfolio Showcase">
  <p:cSld name="LCD Portfolio Showcase">
    <p:spTree>
      <p:nvGrpSpPr>
        <p:cNvPr id="295" name="Shape 295"/>
        <p:cNvGrpSpPr/>
        <p:nvPr/>
      </p:nvGrpSpPr>
      <p:grpSpPr>
        <a:xfrm>
          <a:off x="0" y="0"/>
          <a:ext cx="0" cy="0"/>
          <a:chOff x="0" y="0"/>
          <a:chExt cx="0" cy="0"/>
        </a:xfrm>
      </p:grpSpPr>
      <p:sp>
        <p:nvSpPr>
          <p:cNvPr id="296" name="Google Shape;296;p48"/>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7" name="Google Shape;297;p48"/>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298" name="Google Shape;298;p48"/>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299" name="Google Shape;299;p48"/>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300" name="Google Shape;300;p48"/>
          <p:cNvSpPr/>
          <p:nvPr>
            <p:ph idx="3" type="pic"/>
          </p:nvPr>
        </p:nvSpPr>
        <p:spPr>
          <a:xfrm>
            <a:off x="1305670" y="2714630"/>
            <a:ext cx="3609300" cy="1747800"/>
          </a:xfrm>
          <a:prstGeom prst="rect">
            <a:avLst/>
          </a:prstGeom>
          <a:noFill/>
          <a:ln>
            <a:noFill/>
          </a:ln>
        </p:spPr>
      </p:sp>
      <p:sp>
        <p:nvSpPr>
          <p:cNvPr id="301" name="Google Shape;301;p48">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302" name="Google Shape;302;p48">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303" name="Google Shape;303;p48"/>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
        <p:nvSpPr>
          <p:cNvPr id="304" name="Google Shape;304;p48"/>
          <p:cNvSpPr txBox="1"/>
          <p:nvPr>
            <p:ph idx="4"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5" name="Google Shape;305;p48"/>
          <p:cNvSpPr txBox="1"/>
          <p:nvPr>
            <p:ph idx="5"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06" name="Google Shape;306;p48"/>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307" name="Google Shape;307;p48"/>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308" name="Google Shape;308;p48"/>
          <p:cNvSpPr/>
          <p:nvPr>
            <p:ph idx="6" type="pic"/>
          </p:nvPr>
        </p:nvSpPr>
        <p:spPr>
          <a:xfrm>
            <a:off x="1305670" y="2714630"/>
            <a:ext cx="3609300" cy="1747800"/>
          </a:xfrm>
          <a:prstGeom prst="rect">
            <a:avLst/>
          </a:prstGeom>
          <a:noFill/>
          <a:ln>
            <a:noFill/>
          </a:ln>
        </p:spPr>
      </p:sp>
      <p:sp>
        <p:nvSpPr>
          <p:cNvPr id="309" name="Google Shape;309;p48">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310" name="Google Shape;310;p48">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311" name="Google Shape;311;p48"/>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orient="horz" pos="3600">
          <p15:clr>
            <a:srgbClr val="FBAE40"/>
          </p15:clr>
        </p15:guide>
        <p15:guide id="2" pos="5833">
          <p15:clr>
            <a:srgbClr val="FBAE40"/>
          </p15:clr>
        </p15:guide>
        <p15:guide id="3" pos="405">
          <p15:clr>
            <a:srgbClr val="FBAE40"/>
          </p15:clr>
        </p15:guide>
        <p15:guide id="4" orient="horz" pos="408">
          <p15:clr>
            <a:srgbClr val="FBAE40"/>
          </p15:clr>
        </p15:guide>
        <p15:guide id="5" orient="horz" pos="129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Picture at Left Side">
  <p:cSld name="Small Picture at Left Side">
    <p:spTree>
      <p:nvGrpSpPr>
        <p:cNvPr id="312" name="Shape 312"/>
        <p:cNvGrpSpPr/>
        <p:nvPr/>
      </p:nvGrpSpPr>
      <p:grpSpPr>
        <a:xfrm>
          <a:off x="0" y="0"/>
          <a:ext cx="0" cy="0"/>
          <a:chOff x="0" y="0"/>
          <a:chExt cx="0" cy="0"/>
        </a:xfrm>
      </p:grpSpPr>
      <p:sp>
        <p:nvSpPr>
          <p:cNvPr id="313" name="Google Shape;313;p49"/>
          <p:cNvSpPr txBox="1"/>
          <p:nvPr/>
        </p:nvSpPr>
        <p:spPr>
          <a:xfrm>
            <a:off x="10585898" y="6309325"/>
            <a:ext cx="276000" cy="1230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00">
                <a:solidFill>
                  <a:srgbClr val="91969B"/>
                </a:solidFill>
                <a:latin typeface="Lato"/>
                <a:ea typeface="Lato"/>
                <a:cs typeface="Lato"/>
                <a:sym typeface="Lato"/>
              </a:rPr>
              <a:t>‹#›</a:t>
            </a:fld>
            <a:endParaRPr sz="800">
              <a:solidFill>
                <a:srgbClr val="91969B"/>
              </a:solidFill>
              <a:latin typeface="Lato"/>
              <a:ea typeface="Lato"/>
              <a:cs typeface="Lato"/>
              <a:sym typeface="Lato"/>
            </a:endParaRPr>
          </a:p>
        </p:txBody>
      </p:sp>
      <p:sp>
        <p:nvSpPr>
          <p:cNvPr id="314" name="Google Shape;314;p49"/>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200"/>
              <a:buFont typeface="Arial"/>
              <a:buNone/>
              <a:defRPr b="0" i="0" sz="2200"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5" name="Google Shape;315;p49"/>
          <p:cNvSpPr txBox="1"/>
          <p:nvPr>
            <p:ph idx="2" type="body"/>
          </p:nvPr>
        </p:nvSpPr>
        <p:spPr>
          <a:xfrm>
            <a:off x="791633" y="1278866"/>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00"/>
              <a:buFont typeface="Arial"/>
              <a:buNone/>
              <a:defRPr b="0" i="0" sz="900"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16" name="Google Shape;316;p49"/>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317" name="Google Shape;317;p49"/>
          <p:cNvSpPr/>
          <p:nvPr>
            <p:ph idx="3" type="pic"/>
          </p:nvPr>
        </p:nvSpPr>
        <p:spPr>
          <a:xfrm>
            <a:off x="791635" y="2057401"/>
            <a:ext cx="3589800" cy="3657600"/>
          </a:xfrm>
          <a:prstGeom prst="rect">
            <a:avLst/>
          </a:prstGeom>
          <a:noFill/>
          <a:ln>
            <a:noFill/>
          </a:ln>
        </p:spPr>
      </p:sp>
      <p:sp>
        <p:nvSpPr>
          <p:cNvPr id="318" name="Google Shape;318;p49"/>
          <p:cNvSpPr txBox="1"/>
          <p:nvPr/>
        </p:nvSpPr>
        <p:spPr>
          <a:xfrm>
            <a:off x="791678" y="6309325"/>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
        <p:nvSpPr>
          <p:cNvPr id="319" name="Google Shape;319;p49"/>
          <p:cNvSpPr txBox="1"/>
          <p:nvPr/>
        </p:nvSpPr>
        <p:spPr>
          <a:xfrm>
            <a:off x="10585898" y="6309325"/>
            <a:ext cx="276000" cy="1230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00">
                <a:solidFill>
                  <a:srgbClr val="91969B"/>
                </a:solidFill>
                <a:latin typeface="Lato"/>
                <a:ea typeface="Lato"/>
                <a:cs typeface="Lato"/>
                <a:sym typeface="Lato"/>
              </a:rPr>
              <a:t>‹#›</a:t>
            </a:fld>
            <a:endParaRPr sz="800">
              <a:solidFill>
                <a:srgbClr val="91969B"/>
              </a:solidFill>
              <a:latin typeface="Lato"/>
              <a:ea typeface="Lato"/>
              <a:cs typeface="Lato"/>
              <a:sym typeface="Lato"/>
            </a:endParaRPr>
          </a:p>
        </p:txBody>
      </p:sp>
      <p:cxnSp>
        <p:nvCxnSpPr>
          <p:cNvPr id="320" name="Google Shape;320;p49"/>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321" name="Google Shape;321;p49"/>
          <p:cNvSpPr txBox="1"/>
          <p:nvPr/>
        </p:nvSpPr>
        <p:spPr>
          <a:xfrm>
            <a:off x="791678" y="6309325"/>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4">
                                            <p:txEl>
                                              <p:pRg end="0" st="0"/>
                                            </p:txEl>
                                          </p:spTgt>
                                        </p:tgtEl>
                                        <p:attrNameLst>
                                          <p:attrName>style.visibility</p:attrName>
                                        </p:attrNameLst>
                                      </p:cBhvr>
                                      <p:to>
                                        <p:strVal val="visible"/>
                                      </p:to>
                                    </p:set>
                                    <p:animEffect filter="fade" transition="in">
                                      <p:cBhvr>
                                        <p:cTn dur="500"/>
                                        <p:tgtEl>
                                          <p:spTgt spid="314">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4">
                                            <p:txEl>
                                              <p:pRg end="1" st="1"/>
                                            </p:txEl>
                                          </p:spTgt>
                                        </p:tgtEl>
                                        <p:attrNameLst>
                                          <p:attrName>style.visibility</p:attrName>
                                        </p:attrNameLst>
                                      </p:cBhvr>
                                      <p:to>
                                        <p:strVal val="visible"/>
                                      </p:to>
                                    </p:set>
                                    <p:animEffect filter="fade" transition="in">
                                      <p:cBhvr>
                                        <p:cTn dur="500"/>
                                        <p:tgtEl>
                                          <p:spTgt spid="314">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14">
                                            <p:txEl>
                                              <p:pRg end="2" st="2"/>
                                            </p:txEl>
                                          </p:spTgt>
                                        </p:tgtEl>
                                        <p:attrNameLst>
                                          <p:attrName>style.visibility</p:attrName>
                                        </p:attrNameLst>
                                      </p:cBhvr>
                                      <p:to>
                                        <p:strVal val="visible"/>
                                      </p:to>
                                    </p:set>
                                    <p:animEffect filter="fade" transition="in">
                                      <p:cBhvr>
                                        <p:cTn dur="500"/>
                                        <p:tgtEl>
                                          <p:spTgt spid="314">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14">
                                            <p:txEl>
                                              <p:pRg end="3" st="3"/>
                                            </p:txEl>
                                          </p:spTgt>
                                        </p:tgtEl>
                                        <p:attrNameLst>
                                          <p:attrName>style.visibility</p:attrName>
                                        </p:attrNameLst>
                                      </p:cBhvr>
                                      <p:to>
                                        <p:strVal val="visible"/>
                                      </p:to>
                                    </p:set>
                                    <p:animEffect filter="fade" transition="in">
                                      <p:cBhvr>
                                        <p:cTn dur="500"/>
                                        <p:tgtEl>
                                          <p:spTgt spid="314">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14">
                                            <p:txEl>
                                              <p:pRg end="4" st="4"/>
                                            </p:txEl>
                                          </p:spTgt>
                                        </p:tgtEl>
                                        <p:attrNameLst>
                                          <p:attrName>style.visibility</p:attrName>
                                        </p:attrNameLst>
                                      </p:cBhvr>
                                      <p:to>
                                        <p:strVal val="visible"/>
                                      </p:to>
                                    </p:set>
                                    <p:animEffect filter="fade" transition="in">
                                      <p:cBhvr>
                                        <p:cTn dur="500"/>
                                        <p:tgtEl>
                                          <p:spTgt spid="314">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14">
                                            <p:txEl>
                                              <p:pRg end="5" st="5"/>
                                            </p:txEl>
                                          </p:spTgt>
                                        </p:tgtEl>
                                        <p:attrNameLst>
                                          <p:attrName>style.visibility</p:attrName>
                                        </p:attrNameLst>
                                      </p:cBhvr>
                                      <p:to>
                                        <p:strVal val="visible"/>
                                      </p:to>
                                    </p:set>
                                    <p:animEffect filter="fade" transition="in">
                                      <p:cBhvr>
                                        <p:cTn dur="500"/>
                                        <p:tgtEl>
                                          <p:spTgt spid="314">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14">
                                            <p:txEl>
                                              <p:pRg end="6" st="6"/>
                                            </p:txEl>
                                          </p:spTgt>
                                        </p:tgtEl>
                                        <p:attrNameLst>
                                          <p:attrName>style.visibility</p:attrName>
                                        </p:attrNameLst>
                                      </p:cBhvr>
                                      <p:to>
                                        <p:strVal val="visible"/>
                                      </p:to>
                                    </p:set>
                                    <p:animEffect filter="fade" transition="in">
                                      <p:cBhvr>
                                        <p:cTn dur="500"/>
                                        <p:tgtEl>
                                          <p:spTgt spid="314">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14">
                                            <p:txEl>
                                              <p:pRg end="7" st="7"/>
                                            </p:txEl>
                                          </p:spTgt>
                                        </p:tgtEl>
                                        <p:attrNameLst>
                                          <p:attrName>style.visibility</p:attrName>
                                        </p:attrNameLst>
                                      </p:cBhvr>
                                      <p:to>
                                        <p:strVal val="visible"/>
                                      </p:to>
                                    </p:set>
                                    <p:animEffect filter="fade" transition="in">
                                      <p:cBhvr>
                                        <p:cTn dur="500"/>
                                        <p:tgtEl>
                                          <p:spTgt spid="314">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14">
                                            <p:txEl>
                                              <p:pRg end="8" st="8"/>
                                            </p:txEl>
                                          </p:spTgt>
                                        </p:tgtEl>
                                        <p:attrNameLst>
                                          <p:attrName>style.visibility</p:attrName>
                                        </p:attrNameLst>
                                      </p:cBhvr>
                                      <p:to>
                                        <p:strVal val="visible"/>
                                      </p:to>
                                    </p:set>
                                    <p:animEffect filter="fade" transition="in">
                                      <p:cBhvr>
                                        <p:cTn dur="500"/>
                                        <p:tgtEl>
                                          <p:spTgt spid="314">
                                            <p:txEl>
                                              <p:pRg end="8" st="8"/>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15">
                                            <p:txEl>
                                              <p:pRg end="0" st="0"/>
                                            </p:txEl>
                                          </p:spTgt>
                                        </p:tgtEl>
                                        <p:attrNameLst>
                                          <p:attrName>style.visibility</p:attrName>
                                        </p:attrNameLst>
                                      </p:cBhvr>
                                      <p:to>
                                        <p:strVal val="visible"/>
                                      </p:to>
                                    </p:set>
                                    <p:animEffect filter="fade" transition="in">
                                      <p:cBhvr>
                                        <p:cTn dur="500"/>
                                        <p:tgtEl>
                                          <p:spTgt spid="315">
                                            <p:txEl>
                                              <p:pRg end="0" st="0"/>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315">
                                            <p:txEl>
                                              <p:pRg end="1" st="1"/>
                                            </p:txEl>
                                          </p:spTgt>
                                        </p:tgtEl>
                                        <p:attrNameLst>
                                          <p:attrName>style.visibility</p:attrName>
                                        </p:attrNameLst>
                                      </p:cBhvr>
                                      <p:to>
                                        <p:strVal val="visible"/>
                                      </p:to>
                                    </p:set>
                                    <p:animEffect filter="fade" transition="in">
                                      <p:cBhvr>
                                        <p:cTn dur="500"/>
                                        <p:tgtEl>
                                          <p:spTgt spid="315">
                                            <p:txEl>
                                              <p:pRg end="1" st="1"/>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315">
                                            <p:txEl>
                                              <p:pRg end="2" st="2"/>
                                            </p:txEl>
                                          </p:spTgt>
                                        </p:tgtEl>
                                        <p:attrNameLst>
                                          <p:attrName>style.visibility</p:attrName>
                                        </p:attrNameLst>
                                      </p:cBhvr>
                                      <p:to>
                                        <p:strVal val="visible"/>
                                      </p:to>
                                    </p:set>
                                    <p:animEffect filter="fade" transition="in">
                                      <p:cBhvr>
                                        <p:cTn dur="500"/>
                                        <p:tgtEl>
                                          <p:spTgt spid="315">
                                            <p:txEl>
                                              <p:pRg end="2" st="2"/>
                                            </p:txEl>
                                          </p:spTgt>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315">
                                            <p:txEl>
                                              <p:pRg end="3" st="3"/>
                                            </p:txEl>
                                          </p:spTgt>
                                        </p:tgtEl>
                                        <p:attrNameLst>
                                          <p:attrName>style.visibility</p:attrName>
                                        </p:attrNameLst>
                                      </p:cBhvr>
                                      <p:to>
                                        <p:strVal val="visible"/>
                                      </p:to>
                                    </p:set>
                                    <p:animEffect filter="fade" transition="in">
                                      <p:cBhvr>
                                        <p:cTn dur="500"/>
                                        <p:tgtEl>
                                          <p:spTgt spid="315">
                                            <p:txEl>
                                              <p:pRg end="3" st="3"/>
                                            </p:txEl>
                                          </p:spTgt>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315">
                                            <p:txEl>
                                              <p:pRg end="4" st="4"/>
                                            </p:txEl>
                                          </p:spTgt>
                                        </p:tgtEl>
                                        <p:attrNameLst>
                                          <p:attrName>style.visibility</p:attrName>
                                        </p:attrNameLst>
                                      </p:cBhvr>
                                      <p:to>
                                        <p:strVal val="visible"/>
                                      </p:to>
                                    </p:set>
                                    <p:animEffect filter="fade" transition="in">
                                      <p:cBhvr>
                                        <p:cTn dur="500"/>
                                        <p:tgtEl>
                                          <p:spTgt spid="315">
                                            <p:txEl>
                                              <p:pRg end="4" st="4"/>
                                            </p:txEl>
                                          </p:spTgt>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315">
                                            <p:txEl>
                                              <p:pRg end="5" st="5"/>
                                            </p:txEl>
                                          </p:spTgt>
                                        </p:tgtEl>
                                        <p:attrNameLst>
                                          <p:attrName>style.visibility</p:attrName>
                                        </p:attrNameLst>
                                      </p:cBhvr>
                                      <p:to>
                                        <p:strVal val="visible"/>
                                      </p:to>
                                    </p:set>
                                    <p:animEffect filter="fade" transition="in">
                                      <p:cBhvr>
                                        <p:cTn dur="500"/>
                                        <p:tgtEl>
                                          <p:spTgt spid="315">
                                            <p:txEl>
                                              <p:pRg end="5" st="5"/>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315">
                                            <p:txEl>
                                              <p:pRg end="6" st="6"/>
                                            </p:txEl>
                                          </p:spTgt>
                                        </p:tgtEl>
                                        <p:attrNameLst>
                                          <p:attrName>style.visibility</p:attrName>
                                        </p:attrNameLst>
                                      </p:cBhvr>
                                      <p:to>
                                        <p:strVal val="visible"/>
                                      </p:to>
                                    </p:set>
                                    <p:animEffect filter="fade" transition="in">
                                      <p:cBhvr>
                                        <p:cTn dur="500"/>
                                        <p:tgtEl>
                                          <p:spTgt spid="315">
                                            <p:txEl>
                                              <p:pRg end="6" st="6"/>
                                            </p:txEl>
                                          </p:spTgt>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315">
                                            <p:txEl>
                                              <p:pRg end="7" st="7"/>
                                            </p:txEl>
                                          </p:spTgt>
                                        </p:tgtEl>
                                        <p:attrNameLst>
                                          <p:attrName>style.visibility</p:attrName>
                                        </p:attrNameLst>
                                      </p:cBhvr>
                                      <p:to>
                                        <p:strVal val="visible"/>
                                      </p:to>
                                    </p:set>
                                    <p:animEffect filter="fade" transition="in">
                                      <p:cBhvr>
                                        <p:cTn dur="500"/>
                                        <p:tgtEl>
                                          <p:spTgt spid="315">
                                            <p:txEl>
                                              <p:pRg end="7" st="7"/>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315">
                                            <p:txEl>
                                              <p:pRg end="8" st="8"/>
                                            </p:txEl>
                                          </p:spTgt>
                                        </p:tgtEl>
                                        <p:attrNameLst>
                                          <p:attrName>style.visibility</p:attrName>
                                        </p:attrNameLst>
                                      </p:cBhvr>
                                      <p:to>
                                        <p:strVal val="visible"/>
                                      </p:to>
                                    </p:set>
                                    <p:animEffect filter="fade" transition="in">
                                      <p:cBhvr>
                                        <p:cTn dur="500"/>
                                        <p:tgtEl>
                                          <p:spTgt spid="315">
                                            <p:txEl>
                                              <p:pRg end="8" st="8"/>
                                            </p:txEl>
                                          </p:spTgt>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pos="5384">
          <p15:clr>
            <a:srgbClr val="FBAE40"/>
          </p15:clr>
        </p15:guide>
        <p15:guide id="2" pos="374">
          <p15:clr>
            <a:srgbClr val="FBAE40"/>
          </p15:clr>
        </p15:guide>
        <p15:guide id="3" orient="horz" pos="2700">
          <p15:clr>
            <a:srgbClr val="FBAE40"/>
          </p15:clr>
        </p15:guide>
        <p15:guide id="4" pos="7179">
          <p15:clr>
            <a:srgbClr val="FBAE40"/>
          </p15:clr>
        </p15:guide>
        <p15:guide id="5" pos="499">
          <p15:clr>
            <a:srgbClr val="FBAE40"/>
          </p15:clr>
        </p15:guide>
        <p15:guide id="6" orient="horz" pos="306">
          <p15:clr>
            <a:srgbClr val="FBAE40"/>
          </p15:clr>
        </p15:guide>
        <p15:guide id="7" orient="horz" pos="97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Our Team Page">
  <p:cSld name="Meet Our Team Page">
    <p:spTree>
      <p:nvGrpSpPr>
        <p:cNvPr id="322" name="Shape 322"/>
        <p:cNvGrpSpPr/>
        <p:nvPr/>
      </p:nvGrpSpPr>
      <p:grpSpPr>
        <a:xfrm>
          <a:off x="0" y="0"/>
          <a:ext cx="0" cy="0"/>
          <a:chOff x="0" y="0"/>
          <a:chExt cx="0" cy="0"/>
        </a:xfrm>
      </p:grpSpPr>
      <p:sp>
        <p:nvSpPr>
          <p:cNvPr id="323" name="Google Shape;323;p50"/>
          <p:cNvSpPr/>
          <p:nvPr>
            <p:ph idx="2" type="pic"/>
          </p:nvPr>
        </p:nvSpPr>
        <p:spPr>
          <a:xfrm>
            <a:off x="1114899" y="2310425"/>
            <a:ext cx="1193700" cy="969300"/>
          </a:xfrm>
          <a:prstGeom prst="ellipse">
            <a:avLst/>
          </a:prstGeom>
          <a:noFill/>
          <a:ln cap="flat" cmpd="sng" w="12700">
            <a:solidFill>
              <a:schemeClr val="lt1"/>
            </a:solidFill>
            <a:prstDash val="solid"/>
            <a:round/>
            <a:headEnd len="sm" w="sm" type="none"/>
            <a:tailEnd len="sm" w="sm" type="none"/>
          </a:ln>
        </p:spPr>
      </p:sp>
      <p:sp>
        <p:nvSpPr>
          <p:cNvPr id="324" name="Google Shape;324;p50"/>
          <p:cNvSpPr/>
          <p:nvPr>
            <p:ph idx="3" type="pic"/>
          </p:nvPr>
        </p:nvSpPr>
        <p:spPr>
          <a:xfrm>
            <a:off x="3306707" y="2310425"/>
            <a:ext cx="1193700" cy="969300"/>
          </a:xfrm>
          <a:prstGeom prst="ellipse">
            <a:avLst/>
          </a:prstGeom>
          <a:noFill/>
          <a:ln cap="flat" cmpd="sng" w="12700">
            <a:solidFill>
              <a:schemeClr val="lt1"/>
            </a:solidFill>
            <a:prstDash val="solid"/>
            <a:round/>
            <a:headEnd len="sm" w="sm" type="none"/>
            <a:tailEnd len="sm" w="sm" type="none"/>
          </a:ln>
        </p:spPr>
      </p:sp>
      <p:sp>
        <p:nvSpPr>
          <p:cNvPr id="325" name="Google Shape;325;p50"/>
          <p:cNvSpPr/>
          <p:nvPr>
            <p:ph idx="4" type="pic"/>
          </p:nvPr>
        </p:nvSpPr>
        <p:spPr>
          <a:xfrm>
            <a:off x="5498520" y="2310425"/>
            <a:ext cx="1193700" cy="969300"/>
          </a:xfrm>
          <a:prstGeom prst="ellipse">
            <a:avLst/>
          </a:prstGeom>
          <a:noFill/>
          <a:ln cap="flat" cmpd="sng" w="12700">
            <a:solidFill>
              <a:schemeClr val="lt1"/>
            </a:solidFill>
            <a:prstDash val="solid"/>
            <a:round/>
            <a:headEnd len="sm" w="sm" type="none"/>
            <a:tailEnd len="sm" w="sm" type="none"/>
          </a:ln>
        </p:spPr>
      </p:sp>
      <p:sp>
        <p:nvSpPr>
          <p:cNvPr id="326" name="Google Shape;326;p50"/>
          <p:cNvSpPr/>
          <p:nvPr>
            <p:ph idx="5" type="pic"/>
          </p:nvPr>
        </p:nvSpPr>
        <p:spPr>
          <a:xfrm>
            <a:off x="7690339" y="2310425"/>
            <a:ext cx="1193700" cy="969300"/>
          </a:xfrm>
          <a:prstGeom prst="ellipse">
            <a:avLst/>
          </a:prstGeom>
          <a:noFill/>
          <a:ln cap="flat" cmpd="sng" w="12700">
            <a:solidFill>
              <a:schemeClr val="lt1"/>
            </a:solidFill>
            <a:prstDash val="solid"/>
            <a:round/>
            <a:headEnd len="sm" w="sm" type="none"/>
            <a:tailEnd len="sm" w="sm" type="none"/>
          </a:ln>
        </p:spPr>
      </p:sp>
      <p:sp>
        <p:nvSpPr>
          <p:cNvPr id="327" name="Google Shape;327;p50"/>
          <p:cNvSpPr/>
          <p:nvPr>
            <p:ph idx="6" type="pic"/>
          </p:nvPr>
        </p:nvSpPr>
        <p:spPr>
          <a:xfrm>
            <a:off x="9882148" y="2310425"/>
            <a:ext cx="1193700" cy="969300"/>
          </a:xfrm>
          <a:prstGeom prst="ellipse">
            <a:avLst/>
          </a:prstGeom>
          <a:noFill/>
          <a:ln cap="flat" cmpd="sng" w="12700">
            <a:solidFill>
              <a:schemeClr val="lt1"/>
            </a:solidFill>
            <a:prstDash val="solid"/>
            <a:round/>
            <a:headEnd len="sm" w="sm" type="none"/>
            <a:tailEnd len="sm" w="sm" type="none"/>
          </a:ln>
        </p:spPr>
      </p:sp>
      <p:sp>
        <p:nvSpPr>
          <p:cNvPr id="328" name="Google Shape;328;p50"/>
          <p:cNvSpPr/>
          <p:nvPr>
            <p:ph idx="7" type="pic"/>
          </p:nvPr>
        </p:nvSpPr>
        <p:spPr>
          <a:xfrm>
            <a:off x="1114899" y="3907536"/>
            <a:ext cx="1193700" cy="969300"/>
          </a:xfrm>
          <a:prstGeom prst="ellipse">
            <a:avLst/>
          </a:prstGeom>
          <a:noFill/>
          <a:ln cap="flat" cmpd="sng" w="12700">
            <a:solidFill>
              <a:schemeClr val="lt1"/>
            </a:solidFill>
            <a:prstDash val="solid"/>
            <a:round/>
            <a:headEnd len="sm" w="sm" type="none"/>
            <a:tailEnd len="sm" w="sm" type="none"/>
          </a:ln>
        </p:spPr>
      </p:sp>
      <p:sp>
        <p:nvSpPr>
          <p:cNvPr id="329" name="Google Shape;329;p50"/>
          <p:cNvSpPr/>
          <p:nvPr>
            <p:ph idx="8" type="pic"/>
          </p:nvPr>
        </p:nvSpPr>
        <p:spPr>
          <a:xfrm>
            <a:off x="3306707" y="3907536"/>
            <a:ext cx="1193700" cy="969300"/>
          </a:xfrm>
          <a:prstGeom prst="ellipse">
            <a:avLst/>
          </a:prstGeom>
          <a:noFill/>
          <a:ln cap="flat" cmpd="sng" w="12700">
            <a:solidFill>
              <a:schemeClr val="lt1"/>
            </a:solidFill>
            <a:prstDash val="solid"/>
            <a:round/>
            <a:headEnd len="sm" w="sm" type="none"/>
            <a:tailEnd len="sm" w="sm" type="none"/>
          </a:ln>
        </p:spPr>
      </p:sp>
      <p:sp>
        <p:nvSpPr>
          <p:cNvPr id="330" name="Google Shape;330;p50"/>
          <p:cNvSpPr/>
          <p:nvPr>
            <p:ph idx="9" type="pic"/>
          </p:nvPr>
        </p:nvSpPr>
        <p:spPr>
          <a:xfrm>
            <a:off x="5498520" y="3907536"/>
            <a:ext cx="1193700" cy="969300"/>
          </a:xfrm>
          <a:prstGeom prst="ellipse">
            <a:avLst/>
          </a:prstGeom>
          <a:noFill/>
          <a:ln cap="flat" cmpd="sng" w="12700">
            <a:solidFill>
              <a:schemeClr val="lt1"/>
            </a:solidFill>
            <a:prstDash val="solid"/>
            <a:round/>
            <a:headEnd len="sm" w="sm" type="none"/>
            <a:tailEnd len="sm" w="sm" type="none"/>
          </a:ln>
        </p:spPr>
      </p:sp>
      <p:sp>
        <p:nvSpPr>
          <p:cNvPr id="331" name="Google Shape;331;p50"/>
          <p:cNvSpPr/>
          <p:nvPr>
            <p:ph idx="13" type="pic"/>
          </p:nvPr>
        </p:nvSpPr>
        <p:spPr>
          <a:xfrm>
            <a:off x="7690339" y="3907536"/>
            <a:ext cx="1193700" cy="969300"/>
          </a:xfrm>
          <a:prstGeom prst="ellipse">
            <a:avLst/>
          </a:prstGeom>
          <a:noFill/>
          <a:ln cap="flat" cmpd="sng" w="12700">
            <a:solidFill>
              <a:schemeClr val="lt1"/>
            </a:solidFill>
            <a:prstDash val="solid"/>
            <a:round/>
            <a:headEnd len="sm" w="sm" type="none"/>
            <a:tailEnd len="sm" w="sm" type="none"/>
          </a:ln>
        </p:spPr>
      </p:sp>
      <p:sp>
        <p:nvSpPr>
          <p:cNvPr id="332" name="Google Shape;332;p50"/>
          <p:cNvSpPr/>
          <p:nvPr>
            <p:ph idx="14" type="pic"/>
          </p:nvPr>
        </p:nvSpPr>
        <p:spPr>
          <a:xfrm>
            <a:off x="9882148" y="3907536"/>
            <a:ext cx="1193700" cy="969300"/>
          </a:xfrm>
          <a:prstGeom prst="ellipse">
            <a:avLst/>
          </a:prstGeom>
          <a:noFill/>
          <a:ln cap="flat" cmpd="sng" w="12700">
            <a:solidFill>
              <a:schemeClr val="lt1"/>
            </a:solidFill>
            <a:prstDash val="solid"/>
            <a:round/>
            <a:headEnd len="sm" w="sm" type="none"/>
            <a:tailEnd len="sm" w="sm" type="none"/>
          </a:ln>
        </p:spPr>
      </p:sp>
      <p:sp>
        <p:nvSpPr>
          <p:cNvPr id="333" name="Google Shape;333;p50"/>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334" name="Google Shape;334;p50"/>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50"/>
          <p:cNvSpPr txBox="1"/>
          <p:nvPr>
            <p:ph idx="15"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36" name="Google Shape;336;p50"/>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337" name="Google Shape;337;p50">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338" name="Google Shape;338;p50">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339" name="Google Shape;339;p50"/>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
        <p:nvSpPr>
          <p:cNvPr id="340" name="Google Shape;340;p50"/>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cxnSp>
        <p:nvCxnSpPr>
          <p:cNvPr id="341" name="Google Shape;341;p50"/>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342" name="Google Shape;342;p50">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343" name="Google Shape;343;p50">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344" name="Google Shape;344;p50"/>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ight Half Pictgure in Page">
  <p:cSld name="1_Right Half Pictgure in Page">
    <p:spTree>
      <p:nvGrpSpPr>
        <p:cNvPr id="345" name="Shape 345"/>
        <p:cNvGrpSpPr/>
        <p:nvPr/>
      </p:nvGrpSpPr>
      <p:grpSpPr>
        <a:xfrm>
          <a:off x="0" y="0"/>
          <a:ext cx="0" cy="0"/>
          <a:chOff x="0" y="0"/>
          <a:chExt cx="0" cy="0"/>
        </a:xfrm>
      </p:grpSpPr>
      <p:sp>
        <p:nvSpPr>
          <p:cNvPr id="346" name="Google Shape;346;p51"/>
          <p:cNvSpPr/>
          <p:nvPr>
            <p:ph idx="2" type="pic"/>
          </p:nvPr>
        </p:nvSpPr>
        <p:spPr>
          <a:xfrm>
            <a:off x="6096000" y="4"/>
            <a:ext cx="6096000" cy="6858000"/>
          </a:xfrm>
          <a:prstGeom prst="rect">
            <a:avLst/>
          </a:prstGeom>
          <a:noFill/>
          <a:ln>
            <a:noFill/>
          </a:ln>
        </p:spPr>
      </p:sp>
      <p:sp>
        <p:nvSpPr>
          <p:cNvPr id="347" name="Google Shape;347;p51"/>
          <p:cNvSpPr txBox="1"/>
          <p:nvPr>
            <p:ph idx="1" type="body"/>
          </p:nvPr>
        </p:nvSpPr>
        <p:spPr>
          <a:xfrm>
            <a:off x="778938" y="767789"/>
            <a:ext cx="44415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200"/>
              <a:buFont typeface="Arial"/>
              <a:buNone/>
              <a:defRPr b="0" i="0" sz="2200"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8" name="Google Shape;348;p51"/>
          <p:cNvSpPr txBox="1"/>
          <p:nvPr>
            <p:ph idx="3" type="body"/>
          </p:nvPr>
        </p:nvSpPr>
        <p:spPr>
          <a:xfrm>
            <a:off x="791641" y="1278866"/>
            <a:ext cx="44415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00"/>
              <a:buFont typeface="Arial"/>
              <a:buNone/>
              <a:defRPr b="0" i="0" sz="900"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49" name="Google Shape;349;p51"/>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350" name="Google Shape;350;p51"/>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7">
                                            <p:txEl>
                                              <p:pRg end="0" st="0"/>
                                            </p:txEl>
                                          </p:spTgt>
                                        </p:tgtEl>
                                        <p:attrNameLst>
                                          <p:attrName>style.visibility</p:attrName>
                                        </p:attrNameLst>
                                      </p:cBhvr>
                                      <p:to>
                                        <p:strVal val="visible"/>
                                      </p:to>
                                    </p:set>
                                    <p:animEffect filter="fade" transition="in">
                                      <p:cBhvr>
                                        <p:cTn dur="500"/>
                                        <p:tgtEl>
                                          <p:spTgt spid="347">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7">
                                            <p:txEl>
                                              <p:pRg end="1" st="1"/>
                                            </p:txEl>
                                          </p:spTgt>
                                        </p:tgtEl>
                                        <p:attrNameLst>
                                          <p:attrName>style.visibility</p:attrName>
                                        </p:attrNameLst>
                                      </p:cBhvr>
                                      <p:to>
                                        <p:strVal val="visible"/>
                                      </p:to>
                                    </p:set>
                                    <p:animEffect filter="fade" transition="in">
                                      <p:cBhvr>
                                        <p:cTn dur="500"/>
                                        <p:tgtEl>
                                          <p:spTgt spid="347">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47">
                                            <p:txEl>
                                              <p:pRg end="2" st="2"/>
                                            </p:txEl>
                                          </p:spTgt>
                                        </p:tgtEl>
                                        <p:attrNameLst>
                                          <p:attrName>style.visibility</p:attrName>
                                        </p:attrNameLst>
                                      </p:cBhvr>
                                      <p:to>
                                        <p:strVal val="visible"/>
                                      </p:to>
                                    </p:set>
                                    <p:animEffect filter="fade" transition="in">
                                      <p:cBhvr>
                                        <p:cTn dur="500"/>
                                        <p:tgtEl>
                                          <p:spTgt spid="347">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47">
                                            <p:txEl>
                                              <p:pRg end="3" st="3"/>
                                            </p:txEl>
                                          </p:spTgt>
                                        </p:tgtEl>
                                        <p:attrNameLst>
                                          <p:attrName>style.visibility</p:attrName>
                                        </p:attrNameLst>
                                      </p:cBhvr>
                                      <p:to>
                                        <p:strVal val="visible"/>
                                      </p:to>
                                    </p:set>
                                    <p:animEffect filter="fade" transition="in">
                                      <p:cBhvr>
                                        <p:cTn dur="500"/>
                                        <p:tgtEl>
                                          <p:spTgt spid="347">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47">
                                            <p:txEl>
                                              <p:pRg end="4" st="4"/>
                                            </p:txEl>
                                          </p:spTgt>
                                        </p:tgtEl>
                                        <p:attrNameLst>
                                          <p:attrName>style.visibility</p:attrName>
                                        </p:attrNameLst>
                                      </p:cBhvr>
                                      <p:to>
                                        <p:strVal val="visible"/>
                                      </p:to>
                                    </p:set>
                                    <p:animEffect filter="fade" transition="in">
                                      <p:cBhvr>
                                        <p:cTn dur="500"/>
                                        <p:tgtEl>
                                          <p:spTgt spid="347">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47">
                                            <p:txEl>
                                              <p:pRg end="5" st="5"/>
                                            </p:txEl>
                                          </p:spTgt>
                                        </p:tgtEl>
                                        <p:attrNameLst>
                                          <p:attrName>style.visibility</p:attrName>
                                        </p:attrNameLst>
                                      </p:cBhvr>
                                      <p:to>
                                        <p:strVal val="visible"/>
                                      </p:to>
                                    </p:set>
                                    <p:animEffect filter="fade" transition="in">
                                      <p:cBhvr>
                                        <p:cTn dur="500"/>
                                        <p:tgtEl>
                                          <p:spTgt spid="347">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47">
                                            <p:txEl>
                                              <p:pRg end="6" st="6"/>
                                            </p:txEl>
                                          </p:spTgt>
                                        </p:tgtEl>
                                        <p:attrNameLst>
                                          <p:attrName>style.visibility</p:attrName>
                                        </p:attrNameLst>
                                      </p:cBhvr>
                                      <p:to>
                                        <p:strVal val="visible"/>
                                      </p:to>
                                    </p:set>
                                    <p:animEffect filter="fade" transition="in">
                                      <p:cBhvr>
                                        <p:cTn dur="500"/>
                                        <p:tgtEl>
                                          <p:spTgt spid="347">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47">
                                            <p:txEl>
                                              <p:pRg end="7" st="7"/>
                                            </p:txEl>
                                          </p:spTgt>
                                        </p:tgtEl>
                                        <p:attrNameLst>
                                          <p:attrName>style.visibility</p:attrName>
                                        </p:attrNameLst>
                                      </p:cBhvr>
                                      <p:to>
                                        <p:strVal val="visible"/>
                                      </p:to>
                                    </p:set>
                                    <p:animEffect filter="fade" transition="in">
                                      <p:cBhvr>
                                        <p:cTn dur="500"/>
                                        <p:tgtEl>
                                          <p:spTgt spid="347">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47">
                                            <p:txEl>
                                              <p:pRg end="8" st="8"/>
                                            </p:txEl>
                                          </p:spTgt>
                                        </p:tgtEl>
                                        <p:attrNameLst>
                                          <p:attrName>style.visibility</p:attrName>
                                        </p:attrNameLst>
                                      </p:cBhvr>
                                      <p:to>
                                        <p:strVal val="visible"/>
                                      </p:to>
                                    </p:set>
                                    <p:animEffect filter="fade" transition="in">
                                      <p:cBhvr>
                                        <p:cTn dur="500"/>
                                        <p:tgtEl>
                                          <p:spTgt spid="347">
                                            <p:txEl>
                                              <p:pRg end="8" st="8"/>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48">
                                            <p:txEl>
                                              <p:pRg end="0" st="0"/>
                                            </p:txEl>
                                          </p:spTgt>
                                        </p:tgtEl>
                                        <p:attrNameLst>
                                          <p:attrName>style.visibility</p:attrName>
                                        </p:attrNameLst>
                                      </p:cBhvr>
                                      <p:to>
                                        <p:strVal val="visible"/>
                                      </p:to>
                                    </p:set>
                                    <p:animEffect filter="fade" transition="in">
                                      <p:cBhvr>
                                        <p:cTn dur="500"/>
                                        <p:tgtEl>
                                          <p:spTgt spid="348">
                                            <p:txEl>
                                              <p:pRg end="0" st="0"/>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348">
                                            <p:txEl>
                                              <p:pRg end="1" st="1"/>
                                            </p:txEl>
                                          </p:spTgt>
                                        </p:tgtEl>
                                        <p:attrNameLst>
                                          <p:attrName>style.visibility</p:attrName>
                                        </p:attrNameLst>
                                      </p:cBhvr>
                                      <p:to>
                                        <p:strVal val="visible"/>
                                      </p:to>
                                    </p:set>
                                    <p:animEffect filter="fade" transition="in">
                                      <p:cBhvr>
                                        <p:cTn dur="500"/>
                                        <p:tgtEl>
                                          <p:spTgt spid="348">
                                            <p:txEl>
                                              <p:pRg end="1" st="1"/>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348">
                                            <p:txEl>
                                              <p:pRg end="2" st="2"/>
                                            </p:txEl>
                                          </p:spTgt>
                                        </p:tgtEl>
                                        <p:attrNameLst>
                                          <p:attrName>style.visibility</p:attrName>
                                        </p:attrNameLst>
                                      </p:cBhvr>
                                      <p:to>
                                        <p:strVal val="visible"/>
                                      </p:to>
                                    </p:set>
                                    <p:animEffect filter="fade" transition="in">
                                      <p:cBhvr>
                                        <p:cTn dur="500"/>
                                        <p:tgtEl>
                                          <p:spTgt spid="348">
                                            <p:txEl>
                                              <p:pRg end="2" st="2"/>
                                            </p:txEl>
                                          </p:spTgt>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348">
                                            <p:txEl>
                                              <p:pRg end="3" st="3"/>
                                            </p:txEl>
                                          </p:spTgt>
                                        </p:tgtEl>
                                        <p:attrNameLst>
                                          <p:attrName>style.visibility</p:attrName>
                                        </p:attrNameLst>
                                      </p:cBhvr>
                                      <p:to>
                                        <p:strVal val="visible"/>
                                      </p:to>
                                    </p:set>
                                    <p:animEffect filter="fade" transition="in">
                                      <p:cBhvr>
                                        <p:cTn dur="500"/>
                                        <p:tgtEl>
                                          <p:spTgt spid="348">
                                            <p:txEl>
                                              <p:pRg end="3" st="3"/>
                                            </p:txEl>
                                          </p:spTgt>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348">
                                            <p:txEl>
                                              <p:pRg end="4" st="4"/>
                                            </p:txEl>
                                          </p:spTgt>
                                        </p:tgtEl>
                                        <p:attrNameLst>
                                          <p:attrName>style.visibility</p:attrName>
                                        </p:attrNameLst>
                                      </p:cBhvr>
                                      <p:to>
                                        <p:strVal val="visible"/>
                                      </p:to>
                                    </p:set>
                                    <p:animEffect filter="fade" transition="in">
                                      <p:cBhvr>
                                        <p:cTn dur="500"/>
                                        <p:tgtEl>
                                          <p:spTgt spid="348">
                                            <p:txEl>
                                              <p:pRg end="4" st="4"/>
                                            </p:txEl>
                                          </p:spTgt>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348">
                                            <p:txEl>
                                              <p:pRg end="5" st="5"/>
                                            </p:txEl>
                                          </p:spTgt>
                                        </p:tgtEl>
                                        <p:attrNameLst>
                                          <p:attrName>style.visibility</p:attrName>
                                        </p:attrNameLst>
                                      </p:cBhvr>
                                      <p:to>
                                        <p:strVal val="visible"/>
                                      </p:to>
                                    </p:set>
                                    <p:animEffect filter="fade" transition="in">
                                      <p:cBhvr>
                                        <p:cTn dur="500"/>
                                        <p:tgtEl>
                                          <p:spTgt spid="348">
                                            <p:txEl>
                                              <p:pRg end="5" st="5"/>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348">
                                            <p:txEl>
                                              <p:pRg end="6" st="6"/>
                                            </p:txEl>
                                          </p:spTgt>
                                        </p:tgtEl>
                                        <p:attrNameLst>
                                          <p:attrName>style.visibility</p:attrName>
                                        </p:attrNameLst>
                                      </p:cBhvr>
                                      <p:to>
                                        <p:strVal val="visible"/>
                                      </p:to>
                                    </p:set>
                                    <p:animEffect filter="fade" transition="in">
                                      <p:cBhvr>
                                        <p:cTn dur="500"/>
                                        <p:tgtEl>
                                          <p:spTgt spid="348">
                                            <p:txEl>
                                              <p:pRg end="6" st="6"/>
                                            </p:txEl>
                                          </p:spTgt>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348">
                                            <p:txEl>
                                              <p:pRg end="7" st="7"/>
                                            </p:txEl>
                                          </p:spTgt>
                                        </p:tgtEl>
                                        <p:attrNameLst>
                                          <p:attrName>style.visibility</p:attrName>
                                        </p:attrNameLst>
                                      </p:cBhvr>
                                      <p:to>
                                        <p:strVal val="visible"/>
                                      </p:to>
                                    </p:set>
                                    <p:animEffect filter="fade" transition="in">
                                      <p:cBhvr>
                                        <p:cTn dur="500"/>
                                        <p:tgtEl>
                                          <p:spTgt spid="348">
                                            <p:txEl>
                                              <p:pRg end="7" st="7"/>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348">
                                            <p:txEl>
                                              <p:pRg end="8" st="8"/>
                                            </p:txEl>
                                          </p:spTgt>
                                        </p:tgtEl>
                                        <p:attrNameLst>
                                          <p:attrName>style.visibility</p:attrName>
                                        </p:attrNameLst>
                                      </p:cBhvr>
                                      <p:to>
                                        <p:strVal val="visible"/>
                                      </p:to>
                                    </p:set>
                                    <p:animEffect filter="fade" transition="in">
                                      <p:cBhvr>
                                        <p:cTn dur="500"/>
                                        <p:tgtEl>
                                          <p:spTgt spid="34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Break Page">
  <p:cSld name="1_Section Break Page">
    <p:spTree>
      <p:nvGrpSpPr>
        <p:cNvPr id="351" name="Shape 351"/>
        <p:cNvGrpSpPr/>
        <p:nvPr/>
      </p:nvGrpSpPr>
      <p:grpSpPr>
        <a:xfrm>
          <a:off x="0" y="0"/>
          <a:ext cx="0" cy="0"/>
          <a:chOff x="0" y="0"/>
          <a:chExt cx="0" cy="0"/>
        </a:xfrm>
      </p:grpSpPr>
      <p:sp>
        <p:nvSpPr>
          <p:cNvPr id="352" name="Google Shape;352;p52"/>
          <p:cNvSpPr/>
          <p:nvPr>
            <p:ph idx="2" type="pic"/>
          </p:nvPr>
        </p:nvSpPr>
        <p:spPr>
          <a:xfrm>
            <a:off x="0" y="0"/>
            <a:ext cx="12192000" cy="6858000"/>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Content">
  <p:cSld name="Title &amp; Content">
    <p:spTree>
      <p:nvGrpSpPr>
        <p:cNvPr id="353" name="Shape 353"/>
        <p:cNvGrpSpPr/>
        <p:nvPr/>
      </p:nvGrpSpPr>
      <p:grpSpPr>
        <a:xfrm>
          <a:off x="0" y="0"/>
          <a:ext cx="0" cy="0"/>
          <a:chOff x="0" y="0"/>
          <a:chExt cx="0" cy="0"/>
        </a:xfrm>
      </p:grpSpPr>
      <p:sp>
        <p:nvSpPr>
          <p:cNvPr id="354" name="Google Shape;354;p53"/>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5" name="Google Shape;355;p53"/>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56" name="Google Shape;356;p53"/>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357" name="Google Shape;357;p53"/>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358" name="Google Shape;358;p53">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359" name="Google Shape;359;p53">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360" name="Google Shape;360;p53"/>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age">
  <p:cSld name="Section Break Page">
    <p:spTree>
      <p:nvGrpSpPr>
        <p:cNvPr id="20" name="Shape 20"/>
        <p:cNvGrpSpPr/>
        <p:nvPr/>
      </p:nvGrpSpPr>
      <p:grpSpPr>
        <a:xfrm>
          <a:off x="0" y="0"/>
          <a:ext cx="0" cy="0"/>
          <a:chOff x="0" y="0"/>
          <a:chExt cx="0" cy="0"/>
        </a:xfrm>
      </p:grpSpPr>
      <p:sp>
        <p:nvSpPr>
          <p:cNvPr id="21" name="Google Shape;21;p27"/>
          <p:cNvSpPr/>
          <p:nvPr>
            <p:ph idx="2" type="pic"/>
          </p:nvPr>
        </p:nvSpPr>
        <p:spPr>
          <a:xfrm>
            <a:off x="0" y="0"/>
            <a:ext cx="12192000" cy="685800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361" name="Shape 361"/>
        <p:cNvGrpSpPr/>
        <p:nvPr/>
      </p:nvGrpSpPr>
      <p:grpSpPr>
        <a:xfrm>
          <a:off x="0" y="0"/>
          <a:ext cx="0" cy="0"/>
          <a:chOff x="0" y="0"/>
          <a:chExt cx="0" cy="0"/>
        </a:xfrm>
      </p:grpSpPr>
      <p:sp>
        <p:nvSpPr>
          <p:cNvPr id="362" name="Google Shape;362;p54"/>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363" name="Google Shape;363;p54">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364" name="Google Shape;364;p54">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365" name="Google Shape;365;p54"/>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elcome Message">
  <p:cSld name="1_Welcome Message">
    <p:spTree>
      <p:nvGrpSpPr>
        <p:cNvPr id="366" name="Shape 366"/>
        <p:cNvGrpSpPr/>
        <p:nvPr/>
      </p:nvGrpSpPr>
      <p:grpSpPr>
        <a:xfrm>
          <a:off x="0" y="0"/>
          <a:ext cx="0" cy="0"/>
          <a:chOff x="0" y="0"/>
          <a:chExt cx="0" cy="0"/>
        </a:xfrm>
      </p:grpSpPr>
      <p:sp>
        <p:nvSpPr>
          <p:cNvPr id="367" name="Google Shape;367;p55"/>
          <p:cNvSpPr/>
          <p:nvPr>
            <p:ph idx="2" type="pic"/>
          </p:nvPr>
        </p:nvSpPr>
        <p:spPr>
          <a:xfrm>
            <a:off x="5453695" y="2118348"/>
            <a:ext cx="1284600" cy="1042500"/>
          </a:xfrm>
          <a:prstGeom prst="ellipse">
            <a:avLst/>
          </a:prstGeom>
          <a:noFill/>
          <a:ln cap="flat" cmpd="sng" w="12700">
            <a:solidFill>
              <a:schemeClr val="lt1"/>
            </a:solidFill>
            <a:prstDash val="solid"/>
            <a:round/>
            <a:headEnd len="sm" w="sm" type="none"/>
            <a:tailEnd len="sm" w="sm" type="none"/>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ini Right Pictgure in Page">
  <p:cSld name="1_Mini Right Pictgure in Page">
    <p:spTree>
      <p:nvGrpSpPr>
        <p:cNvPr id="368" name="Shape 368"/>
        <p:cNvGrpSpPr/>
        <p:nvPr/>
      </p:nvGrpSpPr>
      <p:grpSpPr>
        <a:xfrm>
          <a:off x="0" y="0"/>
          <a:ext cx="0" cy="0"/>
          <a:chOff x="0" y="0"/>
          <a:chExt cx="0" cy="0"/>
        </a:xfrm>
      </p:grpSpPr>
      <p:sp>
        <p:nvSpPr>
          <p:cNvPr id="369" name="Google Shape;369;p56"/>
          <p:cNvSpPr/>
          <p:nvPr>
            <p:ph idx="2" type="pic"/>
          </p:nvPr>
        </p:nvSpPr>
        <p:spPr>
          <a:xfrm>
            <a:off x="6096000" y="1"/>
            <a:ext cx="6096000" cy="4064100"/>
          </a:xfrm>
          <a:prstGeom prst="rect">
            <a:avLst/>
          </a:prstGeom>
          <a:noFill/>
          <a:ln>
            <a:noFill/>
          </a:ln>
        </p:spPr>
      </p:sp>
      <p:sp>
        <p:nvSpPr>
          <p:cNvPr id="370" name="Google Shape;370;p56"/>
          <p:cNvSpPr txBox="1"/>
          <p:nvPr>
            <p:ph idx="1" type="body"/>
          </p:nvPr>
        </p:nvSpPr>
        <p:spPr>
          <a:xfrm>
            <a:off x="778937" y="767789"/>
            <a:ext cx="44415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1" name="Google Shape;371;p56"/>
          <p:cNvSpPr txBox="1"/>
          <p:nvPr>
            <p:ph idx="3" type="body"/>
          </p:nvPr>
        </p:nvSpPr>
        <p:spPr>
          <a:xfrm>
            <a:off x="791641" y="1278837"/>
            <a:ext cx="44415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72" name="Google Shape;372;p56"/>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373" name="Google Shape;373;p56"/>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ny History Page 1">
  <p:cSld name="1_Company History Page 1">
    <p:spTree>
      <p:nvGrpSpPr>
        <p:cNvPr id="374" name="Shape 374"/>
        <p:cNvGrpSpPr/>
        <p:nvPr/>
      </p:nvGrpSpPr>
      <p:grpSpPr>
        <a:xfrm>
          <a:off x="0" y="0"/>
          <a:ext cx="0" cy="0"/>
          <a:chOff x="0" y="0"/>
          <a:chExt cx="0" cy="0"/>
        </a:xfrm>
      </p:grpSpPr>
      <p:sp>
        <p:nvSpPr>
          <p:cNvPr id="375" name="Google Shape;375;p57"/>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57"/>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77" name="Google Shape;377;p57"/>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378" name="Google Shape;378;p57"/>
          <p:cNvSpPr/>
          <p:nvPr>
            <p:ph idx="3" type="pic"/>
          </p:nvPr>
        </p:nvSpPr>
        <p:spPr>
          <a:xfrm>
            <a:off x="5586012" y="2120015"/>
            <a:ext cx="1380900" cy="1124700"/>
          </a:xfrm>
          <a:prstGeom prst="ellipse">
            <a:avLst/>
          </a:prstGeom>
          <a:noFill/>
          <a:ln cap="flat" cmpd="sng" w="12700">
            <a:solidFill>
              <a:schemeClr val="lt1"/>
            </a:solidFill>
            <a:prstDash val="solid"/>
            <a:round/>
            <a:headEnd len="sm" w="sm" type="none"/>
            <a:tailEnd len="sm" w="sm" type="none"/>
          </a:ln>
        </p:spPr>
      </p:sp>
      <p:sp>
        <p:nvSpPr>
          <p:cNvPr id="379" name="Google Shape;379;p57"/>
          <p:cNvSpPr/>
          <p:nvPr>
            <p:ph idx="4" type="pic"/>
          </p:nvPr>
        </p:nvSpPr>
        <p:spPr>
          <a:xfrm>
            <a:off x="2027145" y="4311469"/>
            <a:ext cx="1380900" cy="1124700"/>
          </a:xfrm>
          <a:prstGeom prst="ellipse">
            <a:avLst/>
          </a:prstGeom>
          <a:noFill/>
          <a:ln cap="flat" cmpd="sng" w="12700">
            <a:solidFill>
              <a:schemeClr val="lt1"/>
            </a:solidFill>
            <a:prstDash val="solid"/>
            <a:round/>
            <a:headEnd len="sm" w="sm" type="none"/>
            <a:tailEnd len="sm" w="sm" type="none"/>
          </a:ln>
        </p:spPr>
      </p:sp>
      <p:sp>
        <p:nvSpPr>
          <p:cNvPr id="380" name="Google Shape;380;p57"/>
          <p:cNvSpPr/>
          <p:nvPr>
            <p:ph idx="5" type="pic"/>
          </p:nvPr>
        </p:nvSpPr>
        <p:spPr>
          <a:xfrm>
            <a:off x="9209745" y="4311469"/>
            <a:ext cx="1380900" cy="1124700"/>
          </a:xfrm>
          <a:prstGeom prst="ellipse">
            <a:avLst/>
          </a:prstGeom>
          <a:noFill/>
          <a:ln cap="flat" cmpd="sng" w="12700">
            <a:solidFill>
              <a:schemeClr val="lt1"/>
            </a:solidFill>
            <a:prstDash val="solid"/>
            <a:round/>
            <a:headEnd len="sm" w="sm" type="none"/>
            <a:tailEnd len="sm" w="sm" type="none"/>
          </a:ln>
        </p:spPr>
      </p:sp>
      <p:sp>
        <p:nvSpPr>
          <p:cNvPr id="381" name="Google Shape;381;p57"/>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382" name="Google Shape;382;p57">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383" name="Google Shape;383;p57">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384" name="Google Shape;384;p57"/>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ny History Page 2">
  <p:cSld name="1_Company History Page 2">
    <p:spTree>
      <p:nvGrpSpPr>
        <p:cNvPr id="385" name="Shape 385"/>
        <p:cNvGrpSpPr/>
        <p:nvPr/>
      </p:nvGrpSpPr>
      <p:grpSpPr>
        <a:xfrm>
          <a:off x="0" y="0"/>
          <a:ext cx="0" cy="0"/>
          <a:chOff x="0" y="0"/>
          <a:chExt cx="0" cy="0"/>
        </a:xfrm>
      </p:grpSpPr>
      <p:sp>
        <p:nvSpPr>
          <p:cNvPr id="386" name="Google Shape;386;p58"/>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7" name="Google Shape;387;p58"/>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88" name="Google Shape;388;p58"/>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389" name="Google Shape;389;p58"/>
          <p:cNvSpPr/>
          <p:nvPr>
            <p:ph idx="3" type="pic"/>
          </p:nvPr>
        </p:nvSpPr>
        <p:spPr>
          <a:xfrm>
            <a:off x="2027145" y="2121027"/>
            <a:ext cx="1380900" cy="1124700"/>
          </a:xfrm>
          <a:prstGeom prst="ellipse">
            <a:avLst/>
          </a:prstGeom>
          <a:noFill/>
          <a:ln cap="flat" cmpd="sng" w="12700">
            <a:solidFill>
              <a:schemeClr val="lt1"/>
            </a:solidFill>
            <a:prstDash val="solid"/>
            <a:round/>
            <a:headEnd len="sm" w="sm" type="none"/>
            <a:tailEnd len="sm" w="sm" type="none"/>
          </a:ln>
        </p:spPr>
      </p:sp>
      <p:sp>
        <p:nvSpPr>
          <p:cNvPr id="390" name="Google Shape;390;p58"/>
          <p:cNvSpPr/>
          <p:nvPr>
            <p:ph idx="4" type="pic"/>
          </p:nvPr>
        </p:nvSpPr>
        <p:spPr>
          <a:xfrm>
            <a:off x="9209745" y="2121027"/>
            <a:ext cx="1380900" cy="1124700"/>
          </a:xfrm>
          <a:prstGeom prst="ellipse">
            <a:avLst/>
          </a:prstGeom>
          <a:noFill/>
          <a:ln cap="flat" cmpd="sng" w="12700">
            <a:solidFill>
              <a:schemeClr val="lt1"/>
            </a:solidFill>
            <a:prstDash val="solid"/>
            <a:round/>
            <a:headEnd len="sm" w="sm" type="none"/>
            <a:tailEnd len="sm" w="sm" type="none"/>
          </a:ln>
        </p:spPr>
      </p:sp>
      <p:sp>
        <p:nvSpPr>
          <p:cNvPr id="391" name="Google Shape;391;p58"/>
          <p:cNvSpPr/>
          <p:nvPr>
            <p:ph idx="5" type="pic"/>
          </p:nvPr>
        </p:nvSpPr>
        <p:spPr>
          <a:xfrm>
            <a:off x="5615645" y="4311469"/>
            <a:ext cx="1380900" cy="1124700"/>
          </a:xfrm>
          <a:prstGeom prst="ellipse">
            <a:avLst/>
          </a:prstGeom>
          <a:noFill/>
          <a:ln cap="flat" cmpd="sng" w="12700">
            <a:solidFill>
              <a:schemeClr val="lt1"/>
            </a:solidFill>
            <a:prstDash val="solid"/>
            <a:round/>
            <a:headEnd len="sm" w="sm" type="none"/>
            <a:tailEnd len="sm" w="sm" type="none"/>
          </a:ln>
        </p:spPr>
      </p:sp>
      <p:sp>
        <p:nvSpPr>
          <p:cNvPr id="392" name="Google Shape;392;p58"/>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393" name="Google Shape;393;p58">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394" name="Google Shape;394;p58">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395" name="Google Shape;395;p58"/>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ur Creative Force 1">
  <p:cSld name="1_Our Creative Force 1">
    <p:spTree>
      <p:nvGrpSpPr>
        <p:cNvPr id="396" name="Shape 396"/>
        <p:cNvGrpSpPr/>
        <p:nvPr/>
      </p:nvGrpSpPr>
      <p:grpSpPr>
        <a:xfrm>
          <a:off x="0" y="0"/>
          <a:ext cx="0" cy="0"/>
          <a:chOff x="0" y="0"/>
          <a:chExt cx="0" cy="0"/>
        </a:xfrm>
      </p:grpSpPr>
      <p:sp>
        <p:nvSpPr>
          <p:cNvPr id="397" name="Google Shape;397;p59"/>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398" name="Google Shape;398;p59"/>
          <p:cNvSpPr/>
          <p:nvPr>
            <p:ph idx="2" type="pic"/>
          </p:nvPr>
        </p:nvSpPr>
        <p:spPr>
          <a:xfrm>
            <a:off x="1186747" y="2314575"/>
            <a:ext cx="1935900" cy="1951500"/>
          </a:xfrm>
          <a:prstGeom prst="rect">
            <a:avLst/>
          </a:prstGeom>
          <a:noFill/>
          <a:ln>
            <a:noFill/>
          </a:ln>
        </p:spPr>
      </p:sp>
      <p:sp>
        <p:nvSpPr>
          <p:cNvPr id="399" name="Google Shape;399;p59"/>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0" name="Google Shape;400;p59"/>
          <p:cNvSpPr txBox="1"/>
          <p:nvPr>
            <p:ph idx="3"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401" name="Google Shape;401;p59"/>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402" name="Google Shape;402;p59"/>
          <p:cNvSpPr/>
          <p:nvPr>
            <p:ph idx="4" type="pic"/>
          </p:nvPr>
        </p:nvSpPr>
        <p:spPr>
          <a:xfrm>
            <a:off x="3805297" y="2314575"/>
            <a:ext cx="1935900" cy="1951500"/>
          </a:xfrm>
          <a:prstGeom prst="rect">
            <a:avLst/>
          </a:prstGeom>
          <a:noFill/>
          <a:ln>
            <a:noFill/>
          </a:ln>
        </p:spPr>
      </p:sp>
      <p:sp>
        <p:nvSpPr>
          <p:cNvPr id="403" name="Google Shape;403;p59"/>
          <p:cNvSpPr/>
          <p:nvPr>
            <p:ph idx="5" type="pic"/>
          </p:nvPr>
        </p:nvSpPr>
        <p:spPr>
          <a:xfrm>
            <a:off x="6423851" y="2314575"/>
            <a:ext cx="1935900" cy="1951500"/>
          </a:xfrm>
          <a:prstGeom prst="rect">
            <a:avLst/>
          </a:prstGeom>
          <a:noFill/>
          <a:ln>
            <a:noFill/>
          </a:ln>
        </p:spPr>
      </p:sp>
      <p:sp>
        <p:nvSpPr>
          <p:cNvPr id="404" name="Google Shape;404;p59"/>
          <p:cNvSpPr/>
          <p:nvPr>
            <p:ph idx="6" type="pic"/>
          </p:nvPr>
        </p:nvSpPr>
        <p:spPr>
          <a:xfrm>
            <a:off x="9056091" y="2314575"/>
            <a:ext cx="1935900" cy="1951500"/>
          </a:xfrm>
          <a:prstGeom prst="rect">
            <a:avLst/>
          </a:prstGeom>
          <a:noFill/>
          <a:ln>
            <a:noFill/>
          </a:ln>
        </p:spPr>
      </p:sp>
      <p:sp>
        <p:nvSpPr>
          <p:cNvPr id="405" name="Google Shape;405;p59">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406" name="Google Shape;406;p59">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407" name="Google Shape;407;p59"/>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ortfolio Section Break">
  <p:cSld name="1_Portfolio Section Break">
    <p:spTree>
      <p:nvGrpSpPr>
        <p:cNvPr id="408" name="Shape 408"/>
        <p:cNvGrpSpPr/>
        <p:nvPr/>
      </p:nvGrpSpPr>
      <p:grpSpPr>
        <a:xfrm>
          <a:off x="0" y="0"/>
          <a:ext cx="0" cy="0"/>
          <a:chOff x="0" y="0"/>
          <a:chExt cx="0" cy="0"/>
        </a:xfrm>
      </p:grpSpPr>
      <p:sp>
        <p:nvSpPr>
          <p:cNvPr id="409" name="Google Shape;409;p60"/>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16">
              <a:solidFill>
                <a:srgbClr val="FFFFFF"/>
              </a:solidFill>
              <a:latin typeface="Calibri"/>
              <a:ea typeface="Calibri"/>
              <a:cs typeface="Calibri"/>
              <a:sym typeface="Calibri"/>
            </a:endParaRPr>
          </a:p>
        </p:txBody>
      </p:sp>
      <p:sp>
        <p:nvSpPr>
          <p:cNvPr id="410" name="Google Shape;410;p60"/>
          <p:cNvSpPr/>
          <p:nvPr>
            <p:ph idx="2" type="pic"/>
          </p:nvPr>
        </p:nvSpPr>
        <p:spPr>
          <a:xfrm>
            <a:off x="804335" y="3669542"/>
            <a:ext cx="4377300" cy="2545500"/>
          </a:xfrm>
          <a:prstGeom prst="rect">
            <a:avLst/>
          </a:prstGeom>
          <a:noFill/>
          <a:ln>
            <a:noFill/>
          </a:ln>
        </p:spPr>
      </p:sp>
      <p:sp>
        <p:nvSpPr>
          <p:cNvPr id="411" name="Google Shape;411;p60"/>
          <p:cNvSpPr/>
          <p:nvPr>
            <p:ph idx="3" type="pic"/>
          </p:nvPr>
        </p:nvSpPr>
        <p:spPr>
          <a:xfrm>
            <a:off x="7019121" y="3673476"/>
            <a:ext cx="4374300" cy="2541600"/>
          </a:xfrm>
          <a:prstGeom prst="rect">
            <a:avLst/>
          </a:prstGeom>
          <a:noFill/>
          <a:ln>
            <a:noFill/>
          </a:ln>
        </p:spPr>
      </p:sp>
      <p:sp>
        <p:nvSpPr>
          <p:cNvPr id="412" name="Google Shape;412;p60"/>
          <p:cNvSpPr/>
          <p:nvPr>
            <p:ph idx="4" type="pic"/>
          </p:nvPr>
        </p:nvSpPr>
        <p:spPr>
          <a:xfrm>
            <a:off x="3149600" y="2778955"/>
            <a:ext cx="5894700" cy="34362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ortfolio Left Half Page Picture">
  <p:cSld name="1_Portfolio Left Half Page Picture">
    <p:spTree>
      <p:nvGrpSpPr>
        <p:cNvPr id="413" name="Shape 413"/>
        <p:cNvGrpSpPr/>
        <p:nvPr/>
      </p:nvGrpSpPr>
      <p:grpSpPr>
        <a:xfrm>
          <a:off x="0" y="0"/>
          <a:ext cx="0" cy="0"/>
          <a:chOff x="0" y="0"/>
          <a:chExt cx="0" cy="0"/>
        </a:xfrm>
      </p:grpSpPr>
      <p:sp>
        <p:nvSpPr>
          <p:cNvPr id="414" name="Google Shape;414;p61"/>
          <p:cNvSpPr/>
          <p:nvPr>
            <p:ph idx="2" type="pic"/>
          </p:nvPr>
        </p:nvSpPr>
        <p:spPr>
          <a:xfrm>
            <a:off x="3" y="4"/>
            <a:ext cx="6096000" cy="6858000"/>
          </a:xfrm>
          <a:prstGeom prst="rect">
            <a:avLst/>
          </a:prstGeom>
          <a:noFill/>
          <a:ln>
            <a:noFill/>
          </a:ln>
        </p:spPr>
      </p:sp>
      <p:sp>
        <p:nvSpPr>
          <p:cNvPr id="415" name="Google Shape;415;p61"/>
          <p:cNvSpPr txBox="1"/>
          <p:nvPr>
            <p:ph idx="1" type="body"/>
          </p:nvPr>
        </p:nvSpPr>
        <p:spPr>
          <a:xfrm>
            <a:off x="6874939" y="767787"/>
            <a:ext cx="4525500" cy="908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6" name="Google Shape;416;p61"/>
          <p:cNvSpPr txBox="1"/>
          <p:nvPr>
            <p:ph idx="3" type="body"/>
          </p:nvPr>
        </p:nvSpPr>
        <p:spPr>
          <a:xfrm>
            <a:off x="6887639" y="1742355"/>
            <a:ext cx="45255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417" name="Google Shape;417;p61"/>
          <p:cNvCxnSpPr/>
          <p:nvPr/>
        </p:nvCxnSpPr>
        <p:spPr>
          <a:xfrm>
            <a:off x="6887636"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418" name="Google Shape;418;p61"/>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419" name="Google Shape;419;p61">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420" name="Google Shape;420;p61">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ini Portfolio in Browser">
  <p:cSld name="1_Mini Portfolio in Browser">
    <p:spTree>
      <p:nvGrpSpPr>
        <p:cNvPr id="421" name="Shape 421"/>
        <p:cNvGrpSpPr/>
        <p:nvPr/>
      </p:nvGrpSpPr>
      <p:grpSpPr>
        <a:xfrm>
          <a:off x="0" y="0"/>
          <a:ext cx="0" cy="0"/>
          <a:chOff x="0" y="0"/>
          <a:chExt cx="0" cy="0"/>
        </a:xfrm>
      </p:grpSpPr>
      <p:sp>
        <p:nvSpPr>
          <p:cNvPr id="422" name="Google Shape;422;p62"/>
          <p:cNvSpPr/>
          <p:nvPr>
            <p:ph idx="2" type="pic"/>
          </p:nvPr>
        </p:nvSpPr>
        <p:spPr>
          <a:xfrm>
            <a:off x="5230519" y="2471738"/>
            <a:ext cx="6131700" cy="2890800"/>
          </a:xfrm>
          <a:prstGeom prst="rect">
            <a:avLst/>
          </a:prstGeom>
          <a:noFill/>
          <a:ln>
            <a:noFill/>
          </a:ln>
        </p:spPr>
      </p:sp>
      <p:sp>
        <p:nvSpPr>
          <p:cNvPr id="423" name="Google Shape;423;p62"/>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4" name="Google Shape;424;p62"/>
          <p:cNvSpPr txBox="1"/>
          <p:nvPr>
            <p:ph idx="3"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425" name="Google Shape;425;p62"/>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426" name="Google Shape;426;p62"/>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427" name="Google Shape;427;p62">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428" name="Google Shape;428;p62">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429" name="Google Shape;429;p62"/>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ull Portfolio in Browser">
  <p:cSld name="1_Full Portfolio in Browser">
    <p:spTree>
      <p:nvGrpSpPr>
        <p:cNvPr id="430" name="Shape 430"/>
        <p:cNvGrpSpPr/>
        <p:nvPr/>
      </p:nvGrpSpPr>
      <p:grpSpPr>
        <a:xfrm>
          <a:off x="0" y="0"/>
          <a:ext cx="0" cy="0"/>
          <a:chOff x="0" y="0"/>
          <a:chExt cx="0" cy="0"/>
        </a:xfrm>
      </p:grpSpPr>
      <p:pic>
        <p:nvPicPr>
          <p:cNvPr id="431" name="Google Shape;431;p63"/>
          <p:cNvPicPr preferRelativeResize="0"/>
          <p:nvPr/>
        </p:nvPicPr>
        <p:blipFill rotWithShape="1">
          <a:blip r:embed="rId2">
            <a:alphaModFix/>
          </a:blip>
          <a:srcRect b="0" l="0" r="0" t="0"/>
          <a:stretch/>
        </p:blipFill>
        <p:spPr>
          <a:xfrm>
            <a:off x="1341533" y="2250321"/>
            <a:ext cx="9508947" cy="4000507"/>
          </a:xfrm>
          <a:prstGeom prst="rect">
            <a:avLst/>
          </a:prstGeom>
          <a:noFill/>
          <a:ln>
            <a:noFill/>
          </a:ln>
        </p:spPr>
      </p:pic>
      <p:sp>
        <p:nvSpPr>
          <p:cNvPr id="432" name="Google Shape;432;p63"/>
          <p:cNvSpPr/>
          <p:nvPr>
            <p:ph idx="2" type="pic"/>
          </p:nvPr>
        </p:nvSpPr>
        <p:spPr>
          <a:xfrm>
            <a:off x="1409725" y="2565435"/>
            <a:ext cx="9372600" cy="3623100"/>
          </a:xfrm>
          <a:prstGeom prst="rect">
            <a:avLst/>
          </a:prstGeom>
          <a:noFill/>
          <a:ln>
            <a:noFill/>
          </a:ln>
        </p:spPr>
      </p:sp>
      <p:sp>
        <p:nvSpPr>
          <p:cNvPr id="433" name="Google Shape;433;p63"/>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4" name="Google Shape;434;p63"/>
          <p:cNvSpPr txBox="1"/>
          <p:nvPr>
            <p:ph idx="3"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435" name="Google Shape;435;p63"/>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LCD Portfolio Showcase">
  <p:cSld name="3_LCD Portfolio Showcase">
    <p:spTree>
      <p:nvGrpSpPr>
        <p:cNvPr id="22" name="Shape 22"/>
        <p:cNvGrpSpPr/>
        <p:nvPr/>
      </p:nvGrpSpPr>
      <p:grpSpPr>
        <a:xfrm>
          <a:off x="0" y="0"/>
          <a:ext cx="0" cy="0"/>
          <a:chOff x="0" y="0"/>
          <a:chExt cx="0" cy="0"/>
        </a:xfrm>
      </p:grpSpPr>
      <p:sp>
        <p:nvSpPr>
          <p:cNvPr id="23" name="Google Shape;23;p28"/>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28"/>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25" name="Google Shape;25;p28"/>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26" name="Google Shape;26;p28"/>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0" i="0" lang="es-ES" sz="867" u="none" cap="none" strike="noStrike">
                <a:solidFill>
                  <a:srgbClr val="91969B"/>
                </a:solidFill>
                <a:latin typeface="Lato"/>
                <a:ea typeface="Lato"/>
                <a:cs typeface="Lato"/>
                <a:sym typeface="Lato"/>
              </a:rPr>
              <a:t>‹#›</a:t>
            </a:fld>
            <a:endParaRPr b="0" i="0" sz="867" u="none" cap="none" strike="noStrike">
              <a:solidFill>
                <a:srgbClr val="91969B"/>
              </a:solidFill>
              <a:latin typeface="Lato"/>
              <a:ea typeface="Lato"/>
              <a:cs typeface="Lato"/>
              <a:sym typeface="Lato"/>
            </a:endParaRPr>
          </a:p>
        </p:txBody>
      </p:sp>
      <p:sp>
        <p:nvSpPr>
          <p:cNvPr id="27" name="Google Shape;27;p28"/>
          <p:cNvSpPr/>
          <p:nvPr>
            <p:ph idx="3" type="pic"/>
          </p:nvPr>
        </p:nvSpPr>
        <p:spPr>
          <a:xfrm>
            <a:off x="1305670" y="2714630"/>
            <a:ext cx="3609300" cy="1747800"/>
          </a:xfrm>
          <a:prstGeom prst="rect">
            <a:avLst/>
          </a:prstGeom>
          <a:noFill/>
          <a:ln>
            <a:noFill/>
          </a:ln>
        </p:spPr>
      </p:sp>
      <p:sp>
        <p:nvSpPr>
          <p:cNvPr id="28" name="Google Shape;28;p28">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b="0" i="0" sz="1716" u="none" cap="none" strike="noStrike">
              <a:solidFill>
                <a:srgbClr val="000000"/>
              </a:solidFill>
              <a:latin typeface="Calibri"/>
              <a:ea typeface="Calibri"/>
              <a:cs typeface="Calibri"/>
              <a:sym typeface="Calibri"/>
            </a:endParaRPr>
          </a:p>
        </p:txBody>
      </p:sp>
      <p:sp>
        <p:nvSpPr>
          <p:cNvPr id="29" name="Google Shape;29;p28">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b="0" i="0" sz="1716" u="none" cap="none" strike="noStrike">
              <a:solidFill>
                <a:srgbClr val="000000"/>
              </a:solidFill>
              <a:latin typeface="Calibri"/>
              <a:ea typeface="Calibri"/>
              <a:cs typeface="Calibri"/>
              <a:sym typeface="Calibri"/>
            </a:endParaRPr>
          </a:p>
        </p:txBody>
      </p:sp>
      <p:sp>
        <p:nvSpPr>
          <p:cNvPr id="30" name="Google Shape;30;p28"/>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s-ES" sz="800" u="none" cap="none" strike="noStrike">
                <a:solidFill>
                  <a:srgbClr val="6E7378"/>
                </a:solidFill>
                <a:latin typeface="Lato"/>
                <a:ea typeface="Lato"/>
                <a:cs typeface="Lato"/>
                <a:sym typeface="Lato"/>
              </a:rPr>
              <a:t>CONECTA MEDIA </a:t>
            </a:r>
            <a:r>
              <a:rPr b="1" i="0" lang="es-ES" sz="800" u="none" cap="none" strike="noStrike">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arious Project Show Case">
  <p:cSld name="1_Various Project Show Case">
    <p:spTree>
      <p:nvGrpSpPr>
        <p:cNvPr id="436" name="Shape 436"/>
        <p:cNvGrpSpPr/>
        <p:nvPr/>
      </p:nvGrpSpPr>
      <p:grpSpPr>
        <a:xfrm>
          <a:off x="0" y="0"/>
          <a:ext cx="0" cy="0"/>
          <a:chOff x="0" y="0"/>
          <a:chExt cx="0" cy="0"/>
        </a:xfrm>
      </p:grpSpPr>
      <p:sp>
        <p:nvSpPr>
          <p:cNvPr id="437" name="Google Shape;437;p64"/>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8" name="Google Shape;438;p64"/>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439" name="Google Shape;439;p64"/>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440" name="Google Shape;440;p64"/>
          <p:cNvSpPr/>
          <p:nvPr>
            <p:ph idx="3" type="pic"/>
          </p:nvPr>
        </p:nvSpPr>
        <p:spPr>
          <a:xfrm>
            <a:off x="792521" y="2314610"/>
            <a:ext cx="2645700" cy="1484400"/>
          </a:xfrm>
          <a:prstGeom prst="rect">
            <a:avLst/>
          </a:prstGeom>
          <a:noFill/>
          <a:ln>
            <a:noFill/>
          </a:ln>
        </p:spPr>
      </p:sp>
      <p:sp>
        <p:nvSpPr>
          <p:cNvPr id="441" name="Google Shape;441;p64"/>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442" name="Google Shape;442;p64"/>
          <p:cNvSpPr/>
          <p:nvPr>
            <p:ph idx="4" type="pic"/>
          </p:nvPr>
        </p:nvSpPr>
        <p:spPr>
          <a:xfrm>
            <a:off x="6082073" y="2314610"/>
            <a:ext cx="2645700" cy="1484400"/>
          </a:xfrm>
          <a:prstGeom prst="rect">
            <a:avLst/>
          </a:prstGeom>
          <a:noFill/>
          <a:ln>
            <a:noFill/>
          </a:ln>
        </p:spPr>
      </p:sp>
      <p:sp>
        <p:nvSpPr>
          <p:cNvPr id="443" name="Google Shape;443;p64"/>
          <p:cNvSpPr/>
          <p:nvPr>
            <p:ph idx="5" type="pic"/>
          </p:nvPr>
        </p:nvSpPr>
        <p:spPr>
          <a:xfrm>
            <a:off x="3437297" y="3799154"/>
            <a:ext cx="2645700" cy="1485900"/>
          </a:xfrm>
          <a:prstGeom prst="rect">
            <a:avLst/>
          </a:prstGeom>
          <a:noFill/>
          <a:ln>
            <a:noFill/>
          </a:ln>
        </p:spPr>
      </p:sp>
      <p:sp>
        <p:nvSpPr>
          <p:cNvPr id="444" name="Google Shape;444;p64"/>
          <p:cNvSpPr/>
          <p:nvPr>
            <p:ph idx="6" type="pic"/>
          </p:nvPr>
        </p:nvSpPr>
        <p:spPr>
          <a:xfrm>
            <a:off x="8726849" y="3799154"/>
            <a:ext cx="2645700" cy="1485900"/>
          </a:xfrm>
          <a:prstGeom prst="rect">
            <a:avLst/>
          </a:prstGeom>
          <a:noFill/>
          <a:ln>
            <a:noFill/>
          </a:ln>
        </p:spPr>
      </p:sp>
      <p:sp>
        <p:nvSpPr>
          <p:cNvPr id="445" name="Google Shape;445;p64">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446" name="Google Shape;446;p64">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447" name="Google Shape;447;p64"/>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ptop Portfolio Showcase">
  <p:cSld name="1_Laptop Portfolio Showcase">
    <p:spTree>
      <p:nvGrpSpPr>
        <p:cNvPr id="448" name="Shape 448"/>
        <p:cNvGrpSpPr/>
        <p:nvPr/>
      </p:nvGrpSpPr>
      <p:grpSpPr>
        <a:xfrm>
          <a:off x="0" y="0"/>
          <a:ext cx="0" cy="0"/>
          <a:chOff x="0" y="0"/>
          <a:chExt cx="0" cy="0"/>
        </a:xfrm>
      </p:grpSpPr>
      <p:sp>
        <p:nvSpPr>
          <p:cNvPr id="449" name="Google Shape;449;p65"/>
          <p:cNvSpPr/>
          <p:nvPr>
            <p:ph idx="2" type="pic"/>
          </p:nvPr>
        </p:nvSpPr>
        <p:spPr>
          <a:xfrm>
            <a:off x="6223002" y="2750350"/>
            <a:ext cx="4143300" cy="2097900"/>
          </a:xfrm>
          <a:prstGeom prst="rect">
            <a:avLst/>
          </a:prstGeom>
          <a:noFill/>
          <a:ln>
            <a:noFill/>
          </a:ln>
        </p:spPr>
      </p:sp>
      <p:sp>
        <p:nvSpPr>
          <p:cNvPr id="450" name="Google Shape;450;p65"/>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65"/>
          <p:cNvSpPr txBox="1"/>
          <p:nvPr>
            <p:ph idx="3"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452" name="Google Shape;452;p65"/>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453" name="Google Shape;453;p65"/>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454" name="Google Shape;454;p65">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455" name="Google Shape;455;p65">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456" name="Google Shape;456;p65"/>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Phone Portfolio Showcase at Center">
  <p:cSld name="1_iPhone Portfolio Showcase at Center">
    <p:spTree>
      <p:nvGrpSpPr>
        <p:cNvPr id="457" name="Shape 457"/>
        <p:cNvGrpSpPr/>
        <p:nvPr/>
      </p:nvGrpSpPr>
      <p:grpSpPr>
        <a:xfrm>
          <a:off x="0" y="0"/>
          <a:ext cx="0" cy="0"/>
          <a:chOff x="0" y="0"/>
          <a:chExt cx="0" cy="0"/>
        </a:xfrm>
      </p:grpSpPr>
      <p:sp>
        <p:nvSpPr>
          <p:cNvPr id="458" name="Google Shape;458;p66"/>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9" name="Google Shape;459;p66"/>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460" name="Google Shape;460;p66"/>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461" name="Google Shape;461;p66"/>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462" name="Google Shape;462;p66"/>
          <p:cNvSpPr/>
          <p:nvPr>
            <p:ph idx="3" type="pic"/>
          </p:nvPr>
        </p:nvSpPr>
        <p:spPr>
          <a:xfrm>
            <a:off x="5314976" y="2831313"/>
            <a:ext cx="1622400" cy="2355000"/>
          </a:xfrm>
          <a:prstGeom prst="rect">
            <a:avLst/>
          </a:prstGeom>
          <a:noFill/>
          <a:ln>
            <a:noFill/>
          </a:ln>
        </p:spPr>
      </p:sp>
      <p:sp>
        <p:nvSpPr>
          <p:cNvPr id="463" name="Google Shape;463;p66">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464" name="Google Shape;464;p66">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465" name="Google Shape;465;p66"/>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Pad Portfolio Showcase at right">
  <p:cSld name="1_iPad Portfolio Showcase at right">
    <p:spTree>
      <p:nvGrpSpPr>
        <p:cNvPr id="466" name="Shape 466"/>
        <p:cNvGrpSpPr/>
        <p:nvPr/>
      </p:nvGrpSpPr>
      <p:grpSpPr>
        <a:xfrm>
          <a:off x="0" y="0"/>
          <a:ext cx="0" cy="0"/>
          <a:chOff x="0" y="0"/>
          <a:chExt cx="0" cy="0"/>
        </a:xfrm>
      </p:grpSpPr>
      <p:pic>
        <p:nvPicPr>
          <p:cNvPr id="467" name="Google Shape;467;p67"/>
          <p:cNvPicPr preferRelativeResize="0"/>
          <p:nvPr/>
        </p:nvPicPr>
        <p:blipFill rotWithShape="1">
          <a:blip r:embed="rId2">
            <a:alphaModFix/>
          </a:blip>
          <a:srcRect b="0" l="0" r="0" t="0"/>
          <a:stretch/>
        </p:blipFill>
        <p:spPr>
          <a:xfrm>
            <a:off x="8546499" y="2226419"/>
            <a:ext cx="2729973" cy="3776589"/>
          </a:xfrm>
          <a:prstGeom prst="rect">
            <a:avLst/>
          </a:prstGeom>
          <a:noFill/>
          <a:ln>
            <a:noFill/>
          </a:ln>
        </p:spPr>
      </p:pic>
      <p:pic>
        <p:nvPicPr>
          <p:cNvPr id="468" name="Google Shape;468;p67"/>
          <p:cNvPicPr preferRelativeResize="0"/>
          <p:nvPr/>
        </p:nvPicPr>
        <p:blipFill rotWithShape="1">
          <a:blip r:embed="rId3">
            <a:alphaModFix/>
          </a:blip>
          <a:srcRect b="0" l="0" r="0" t="0"/>
          <a:stretch/>
        </p:blipFill>
        <p:spPr>
          <a:xfrm>
            <a:off x="5792329" y="3048599"/>
            <a:ext cx="3726653" cy="2797604"/>
          </a:xfrm>
          <a:prstGeom prst="rect">
            <a:avLst/>
          </a:prstGeom>
          <a:noFill/>
          <a:ln>
            <a:noFill/>
          </a:ln>
        </p:spPr>
      </p:pic>
      <p:sp>
        <p:nvSpPr>
          <p:cNvPr id="469" name="Google Shape;469;p67"/>
          <p:cNvSpPr/>
          <p:nvPr>
            <p:ph idx="2" type="pic"/>
          </p:nvPr>
        </p:nvSpPr>
        <p:spPr>
          <a:xfrm>
            <a:off x="8864064" y="2595571"/>
            <a:ext cx="2108700" cy="2281200"/>
          </a:xfrm>
          <a:prstGeom prst="rect">
            <a:avLst/>
          </a:prstGeom>
          <a:noFill/>
          <a:ln>
            <a:noFill/>
          </a:ln>
        </p:spPr>
      </p:sp>
      <p:sp>
        <p:nvSpPr>
          <p:cNvPr id="470" name="Google Shape;470;p67"/>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1" name="Google Shape;471;p67"/>
          <p:cNvSpPr txBox="1"/>
          <p:nvPr>
            <p:ph idx="3"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472" name="Google Shape;472;p67"/>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473" name="Google Shape;473;p67"/>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474" name="Google Shape;474;p67"/>
          <p:cNvSpPr/>
          <p:nvPr>
            <p:ph idx="4" type="pic"/>
          </p:nvPr>
        </p:nvSpPr>
        <p:spPr>
          <a:xfrm>
            <a:off x="6230688" y="3286125"/>
            <a:ext cx="2809800" cy="1714500"/>
          </a:xfrm>
          <a:prstGeom prst="rect">
            <a:avLst/>
          </a:prstGeom>
          <a:noFill/>
          <a:ln>
            <a:noFill/>
          </a:ln>
        </p:spPr>
      </p:sp>
      <p:sp>
        <p:nvSpPr>
          <p:cNvPr id="475" name="Google Shape;475;p67">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476" name="Google Shape;476;p67">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477" name="Google Shape;477;p67"/>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Phone Portfolio Showcase at Left">
  <p:cSld name="1_iPhone Portfolio Showcase at Left">
    <p:spTree>
      <p:nvGrpSpPr>
        <p:cNvPr id="478" name="Shape 478"/>
        <p:cNvGrpSpPr/>
        <p:nvPr/>
      </p:nvGrpSpPr>
      <p:grpSpPr>
        <a:xfrm>
          <a:off x="0" y="0"/>
          <a:ext cx="0" cy="0"/>
          <a:chOff x="0" y="0"/>
          <a:chExt cx="0" cy="0"/>
        </a:xfrm>
      </p:grpSpPr>
      <p:sp>
        <p:nvSpPr>
          <p:cNvPr id="479" name="Google Shape;479;p68"/>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0" name="Google Shape;480;p68"/>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481" name="Google Shape;481;p68"/>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482" name="Google Shape;482;p68"/>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483" name="Google Shape;483;p68"/>
          <p:cNvSpPr/>
          <p:nvPr>
            <p:ph idx="3" type="pic"/>
          </p:nvPr>
        </p:nvSpPr>
        <p:spPr>
          <a:xfrm>
            <a:off x="964288" y="2724151"/>
            <a:ext cx="1622400" cy="2355900"/>
          </a:xfrm>
          <a:prstGeom prst="rect">
            <a:avLst/>
          </a:prstGeom>
          <a:noFill/>
          <a:ln>
            <a:noFill/>
          </a:ln>
        </p:spPr>
      </p:sp>
      <p:sp>
        <p:nvSpPr>
          <p:cNvPr id="484" name="Google Shape;484;p68">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485" name="Google Shape;485;p68">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486" name="Google Shape;486;p68"/>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eatured Services Page">
  <p:cSld name="1_Featured Services Page">
    <p:spTree>
      <p:nvGrpSpPr>
        <p:cNvPr id="487" name="Shape 487"/>
        <p:cNvGrpSpPr/>
        <p:nvPr/>
      </p:nvGrpSpPr>
      <p:grpSpPr>
        <a:xfrm>
          <a:off x="0" y="0"/>
          <a:ext cx="0" cy="0"/>
          <a:chOff x="0" y="0"/>
          <a:chExt cx="0" cy="0"/>
        </a:xfrm>
      </p:grpSpPr>
      <p:sp>
        <p:nvSpPr>
          <p:cNvPr id="488" name="Google Shape;488;p69"/>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489" name="Google Shape;489;p69"/>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0" name="Google Shape;490;p69"/>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491" name="Google Shape;491;p69"/>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492" name="Google Shape;492;p69"/>
          <p:cNvSpPr/>
          <p:nvPr>
            <p:ph idx="3" type="pic"/>
          </p:nvPr>
        </p:nvSpPr>
        <p:spPr>
          <a:xfrm>
            <a:off x="791635" y="2296599"/>
            <a:ext cx="2510400" cy="2989800"/>
          </a:xfrm>
          <a:prstGeom prst="rect">
            <a:avLst/>
          </a:prstGeom>
          <a:noFill/>
          <a:ln>
            <a:noFill/>
          </a:ln>
        </p:spPr>
      </p:sp>
      <p:sp>
        <p:nvSpPr>
          <p:cNvPr id="493" name="Google Shape;493;p69"/>
          <p:cNvSpPr/>
          <p:nvPr>
            <p:ph idx="4" type="pic"/>
          </p:nvPr>
        </p:nvSpPr>
        <p:spPr>
          <a:xfrm>
            <a:off x="8885768" y="2296599"/>
            <a:ext cx="2510400" cy="2989800"/>
          </a:xfrm>
          <a:prstGeom prst="rect">
            <a:avLst/>
          </a:prstGeom>
          <a:noFill/>
          <a:ln>
            <a:noFill/>
          </a:ln>
        </p:spPr>
      </p:sp>
      <p:sp>
        <p:nvSpPr>
          <p:cNvPr id="494" name="Google Shape;494;p69"/>
          <p:cNvSpPr/>
          <p:nvPr>
            <p:ph idx="5" type="pic"/>
          </p:nvPr>
        </p:nvSpPr>
        <p:spPr>
          <a:xfrm>
            <a:off x="6187723" y="2296599"/>
            <a:ext cx="2510400" cy="2989800"/>
          </a:xfrm>
          <a:prstGeom prst="rect">
            <a:avLst/>
          </a:prstGeom>
          <a:noFill/>
          <a:ln>
            <a:noFill/>
          </a:ln>
        </p:spPr>
      </p:sp>
      <p:sp>
        <p:nvSpPr>
          <p:cNvPr id="495" name="Google Shape;495;p69"/>
          <p:cNvSpPr/>
          <p:nvPr>
            <p:ph idx="6" type="pic"/>
          </p:nvPr>
        </p:nvSpPr>
        <p:spPr>
          <a:xfrm>
            <a:off x="3489679" y="2296599"/>
            <a:ext cx="2510400" cy="2989800"/>
          </a:xfrm>
          <a:prstGeom prst="rect">
            <a:avLst/>
          </a:prstGeom>
          <a:noFill/>
          <a:ln>
            <a:noFill/>
          </a:ln>
        </p:spPr>
      </p:sp>
      <p:sp>
        <p:nvSpPr>
          <p:cNvPr id="496" name="Google Shape;496;p69">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497" name="Google Shape;497;p69">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498" name="Google Shape;498;p69"/>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er Testimonials">
  <p:cSld name="1_Customer Testimonials">
    <p:spTree>
      <p:nvGrpSpPr>
        <p:cNvPr id="499" name="Shape 499"/>
        <p:cNvGrpSpPr/>
        <p:nvPr/>
      </p:nvGrpSpPr>
      <p:grpSpPr>
        <a:xfrm>
          <a:off x="0" y="0"/>
          <a:ext cx="0" cy="0"/>
          <a:chOff x="0" y="0"/>
          <a:chExt cx="0" cy="0"/>
        </a:xfrm>
      </p:grpSpPr>
      <p:sp>
        <p:nvSpPr>
          <p:cNvPr id="500" name="Google Shape;500;p70"/>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1" name="Google Shape;501;p70"/>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02" name="Google Shape;502;p70"/>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503" name="Google Shape;503;p70"/>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504" name="Google Shape;504;p70"/>
          <p:cNvSpPr/>
          <p:nvPr>
            <p:ph idx="3" type="pic"/>
          </p:nvPr>
        </p:nvSpPr>
        <p:spPr>
          <a:xfrm>
            <a:off x="789255" y="4171693"/>
            <a:ext cx="760200" cy="760200"/>
          </a:xfrm>
          <a:prstGeom prst="ellipse">
            <a:avLst/>
          </a:prstGeom>
          <a:noFill/>
          <a:ln cap="flat" cmpd="sng" w="12700">
            <a:solidFill>
              <a:schemeClr val="lt1"/>
            </a:solidFill>
            <a:prstDash val="solid"/>
            <a:round/>
            <a:headEnd len="sm" w="sm" type="none"/>
            <a:tailEnd len="sm" w="sm" type="none"/>
          </a:ln>
        </p:spPr>
      </p:sp>
      <p:sp>
        <p:nvSpPr>
          <p:cNvPr id="505" name="Google Shape;505;p70"/>
          <p:cNvSpPr/>
          <p:nvPr>
            <p:ph idx="4" type="pic"/>
          </p:nvPr>
        </p:nvSpPr>
        <p:spPr>
          <a:xfrm>
            <a:off x="4699065" y="4176450"/>
            <a:ext cx="760200" cy="760200"/>
          </a:xfrm>
          <a:prstGeom prst="ellipse">
            <a:avLst/>
          </a:prstGeom>
          <a:noFill/>
          <a:ln cap="flat" cmpd="sng" w="12700">
            <a:solidFill>
              <a:schemeClr val="lt1"/>
            </a:solidFill>
            <a:prstDash val="solid"/>
            <a:round/>
            <a:headEnd len="sm" w="sm" type="none"/>
            <a:tailEnd len="sm" w="sm" type="none"/>
          </a:ln>
        </p:spPr>
      </p:sp>
      <p:sp>
        <p:nvSpPr>
          <p:cNvPr id="506" name="Google Shape;506;p70"/>
          <p:cNvSpPr/>
          <p:nvPr>
            <p:ph idx="5" type="pic"/>
          </p:nvPr>
        </p:nvSpPr>
        <p:spPr>
          <a:xfrm>
            <a:off x="8569146" y="4176450"/>
            <a:ext cx="760200" cy="760200"/>
          </a:xfrm>
          <a:prstGeom prst="ellipse">
            <a:avLst/>
          </a:prstGeom>
          <a:noFill/>
          <a:ln cap="flat" cmpd="sng" w="12700">
            <a:solidFill>
              <a:schemeClr val="lt1"/>
            </a:solidFill>
            <a:prstDash val="solid"/>
            <a:round/>
            <a:headEnd len="sm" w="sm" type="none"/>
            <a:tailEnd len="sm" w="sm" type="none"/>
          </a:ln>
        </p:spPr>
      </p:sp>
      <p:sp>
        <p:nvSpPr>
          <p:cNvPr id="507" name="Google Shape;507;p70">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508" name="Google Shape;508;p70">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509" name="Google Shape;509;p70"/>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p:cSld name="1_Content">
    <p:spTree>
      <p:nvGrpSpPr>
        <p:cNvPr id="510" name="Shape 510"/>
        <p:cNvGrpSpPr/>
        <p:nvPr/>
      </p:nvGrpSpPr>
      <p:grpSpPr>
        <a:xfrm>
          <a:off x="0" y="0"/>
          <a:ext cx="0" cy="0"/>
          <a:chOff x="0" y="0"/>
          <a:chExt cx="0" cy="0"/>
        </a:xfrm>
      </p:grpSpPr>
      <p:sp>
        <p:nvSpPr>
          <p:cNvPr id="511" name="Google Shape;511;p71"/>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512" name="Google Shape;512;p71"/>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513" name="Google Shape;513;p71"/>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514" name="Google Shape;514;p71">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515" name="Google Shape;515;p71">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Welcome Message">
  <p:cSld name="2_Welcome Message">
    <p:spTree>
      <p:nvGrpSpPr>
        <p:cNvPr id="516" name="Shape 516"/>
        <p:cNvGrpSpPr/>
        <p:nvPr/>
      </p:nvGrpSpPr>
      <p:grpSpPr>
        <a:xfrm>
          <a:off x="0" y="0"/>
          <a:ext cx="0" cy="0"/>
          <a:chOff x="0" y="0"/>
          <a:chExt cx="0" cy="0"/>
        </a:xfrm>
      </p:grpSpPr>
      <p:sp>
        <p:nvSpPr>
          <p:cNvPr id="517" name="Google Shape;517;p72"/>
          <p:cNvSpPr/>
          <p:nvPr>
            <p:ph idx="2" type="pic"/>
          </p:nvPr>
        </p:nvSpPr>
        <p:spPr>
          <a:xfrm>
            <a:off x="5453695" y="2118348"/>
            <a:ext cx="1284600" cy="1042500"/>
          </a:xfrm>
          <a:prstGeom prst="ellipse">
            <a:avLst/>
          </a:prstGeom>
          <a:noFill/>
          <a:ln cap="flat" cmpd="sng" w="12700">
            <a:solidFill>
              <a:schemeClr val="lt1"/>
            </a:solidFill>
            <a:prstDash val="solid"/>
            <a:round/>
            <a:headEnd len="sm" w="sm" type="none"/>
            <a:tailEnd len="sm" w="sm" type="none"/>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Mini Right Pictgure in Page">
  <p:cSld name="2_Mini Right Pictgure in Page">
    <p:spTree>
      <p:nvGrpSpPr>
        <p:cNvPr id="518" name="Shape 518"/>
        <p:cNvGrpSpPr/>
        <p:nvPr/>
      </p:nvGrpSpPr>
      <p:grpSpPr>
        <a:xfrm>
          <a:off x="0" y="0"/>
          <a:ext cx="0" cy="0"/>
          <a:chOff x="0" y="0"/>
          <a:chExt cx="0" cy="0"/>
        </a:xfrm>
      </p:grpSpPr>
      <p:sp>
        <p:nvSpPr>
          <p:cNvPr id="519" name="Google Shape;519;p73"/>
          <p:cNvSpPr/>
          <p:nvPr>
            <p:ph idx="2" type="pic"/>
          </p:nvPr>
        </p:nvSpPr>
        <p:spPr>
          <a:xfrm>
            <a:off x="6096000" y="1"/>
            <a:ext cx="6096000" cy="4064100"/>
          </a:xfrm>
          <a:prstGeom prst="rect">
            <a:avLst/>
          </a:prstGeom>
          <a:noFill/>
          <a:ln>
            <a:noFill/>
          </a:ln>
        </p:spPr>
      </p:sp>
      <p:sp>
        <p:nvSpPr>
          <p:cNvPr id="520" name="Google Shape;520;p73"/>
          <p:cNvSpPr txBox="1"/>
          <p:nvPr>
            <p:ph idx="1" type="body"/>
          </p:nvPr>
        </p:nvSpPr>
        <p:spPr>
          <a:xfrm>
            <a:off x="778937" y="767789"/>
            <a:ext cx="44415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1" name="Google Shape;521;p73"/>
          <p:cNvSpPr txBox="1"/>
          <p:nvPr>
            <p:ph idx="3" type="body"/>
          </p:nvPr>
        </p:nvSpPr>
        <p:spPr>
          <a:xfrm>
            <a:off x="791641" y="1278837"/>
            <a:ext cx="44415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22" name="Google Shape;522;p73"/>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523" name="Google Shape;523;p73"/>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LCD Portfolio Showcase">
  <p:cSld name="4_LCD Portfolio Showcase">
    <p:spTree>
      <p:nvGrpSpPr>
        <p:cNvPr id="31" name="Shape 31"/>
        <p:cNvGrpSpPr/>
        <p:nvPr/>
      </p:nvGrpSpPr>
      <p:grpSpPr>
        <a:xfrm>
          <a:off x="0" y="0"/>
          <a:ext cx="0" cy="0"/>
          <a:chOff x="0" y="0"/>
          <a:chExt cx="0" cy="0"/>
        </a:xfrm>
      </p:grpSpPr>
      <p:sp>
        <p:nvSpPr>
          <p:cNvPr id="32" name="Google Shape;32;p29"/>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29"/>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4" name="Google Shape;34;p29"/>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35" name="Google Shape;35;p29"/>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36" name="Google Shape;36;p29"/>
          <p:cNvSpPr/>
          <p:nvPr>
            <p:ph idx="3" type="pic"/>
          </p:nvPr>
        </p:nvSpPr>
        <p:spPr>
          <a:xfrm>
            <a:off x="1305670" y="2714630"/>
            <a:ext cx="3609300" cy="1747800"/>
          </a:xfrm>
          <a:prstGeom prst="rect">
            <a:avLst/>
          </a:prstGeom>
          <a:noFill/>
          <a:ln>
            <a:noFill/>
          </a:ln>
        </p:spPr>
      </p:sp>
      <p:sp>
        <p:nvSpPr>
          <p:cNvPr id="37" name="Google Shape;37;p29">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38" name="Google Shape;38;p29">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39" name="Google Shape;39;p29"/>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ny History Page 1">
  <p:cSld name="2_Company History Page 1">
    <p:spTree>
      <p:nvGrpSpPr>
        <p:cNvPr id="524" name="Shape 524"/>
        <p:cNvGrpSpPr/>
        <p:nvPr/>
      </p:nvGrpSpPr>
      <p:grpSpPr>
        <a:xfrm>
          <a:off x="0" y="0"/>
          <a:ext cx="0" cy="0"/>
          <a:chOff x="0" y="0"/>
          <a:chExt cx="0" cy="0"/>
        </a:xfrm>
      </p:grpSpPr>
      <p:sp>
        <p:nvSpPr>
          <p:cNvPr id="525" name="Google Shape;525;p74"/>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6" name="Google Shape;526;p74"/>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27" name="Google Shape;527;p74"/>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528" name="Google Shape;528;p74"/>
          <p:cNvSpPr/>
          <p:nvPr>
            <p:ph idx="3" type="pic"/>
          </p:nvPr>
        </p:nvSpPr>
        <p:spPr>
          <a:xfrm>
            <a:off x="5586012" y="2120015"/>
            <a:ext cx="1380900" cy="1124700"/>
          </a:xfrm>
          <a:prstGeom prst="ellipse">
            <a:avLst/>
          </a:prstGeom>
          <a:noFill/>
          <a:ln cap="flat" cmpd="sng" w="12700">
            <a:solidFill>
              <a:schemeClr val="lt1"/>
            </a:solidFill>
            <a:prstDash val="solid"/>
            <a:round/>
            <a:headEnd len="sm" w="sm" type="none"/>
            <a:tailEnd len="sm" w="sm" type="none"/>
          </a:ln>
        </p:spPr>
      </p:sp>
      <p:sp>
        <p:nvSpPr>
          <p:cNvPr id="529" name="Google Shape;529;p74"/>
          <p:cNvSpPr/>
          <p:nvPr>
            <p:ph idx="4" type="pic"/>
          </p:nvPr>
        </p:nvSpPr>
        <p:spPr>
          <a:xfrm>
            <a:off x="2027145" y="4311469"/>
            <a:ext cx="1380900" cy="1124700"/>
          </a:xfrm>
          <a:prstGeom prst="ellipse">
            <a:avLst/>
          </a:prstGeom>
          <a:noFill/>
          <a:ln cap="flat" cmpd="sng" w="12700">
            <a:solidFill>
              <a:schemeClr val="lt1"/>
            </a:solidFill>
            <a:prstDash val="solid"/>
            <a:round/>
            <a:headEnd len="sm" w="sm" type="none"/>
            <a:tailEnd len="sm" w="sm" type="none"/>
          </a:ln>
        </p:spPr>
      </p:sp>
      <p:sp>
        <p:nvSpPr>
          <p:cNvPr id="530" name="Google Shape;530;p74"/>
          <p:cNvSpPr/>
          <p:nvPr>
            <p:ph idx="5" type="pic"/>
          </p:nvPr>
        </p:nvSpPr>
        <p:spPr>
          <a:xfrm>
            <a:off x="9209745" y="4311469"/>
            <a:ext cx="1380900" cy="1124700"/>
          </a:xfrm>
          <a:prstGeom prst="ellipse">
            <a:avLst/>
          </a:prstGeom>
          <a:noFill/>
          <a:ln cap="flat" cmpd="sng" w="12700">
            <a:solidFill>
              <a:schemeClr val="lt1"/>
            </a:solidFill>
            <a:prstDash val="solid"/>
            <a:round/>
            <a:headEnd len="sm" w="sm" type="none"/>
            <a:tailEnd len="sm" w="sm" type="none"/>
          </a:ln>
        </p:spPr>
      </p:sp>
      <p:sp>
        <p:nvSpPr>
          <p:cNvPr id="531" name="Google Shape;531;p74"/>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532" name="Google Shape;532;p74"/>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533" name="Google Shape;533;p74"/>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534" name="Google Shape;534;p74">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535" name="Google Shape;535;p74">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ny History Page 2">
  <p:cSld name="2_Company History Page 2">
    <p:spTree>
      <p:nvGrpSpPr>
        <p:cNvPr id="536" name="Shape 536"/>
        <p:cNvGrpSpPr/>
        <p:nvPr/>
      </p:nvGrpSpPr>
      <p:grpSpPr>
        <a:xfrm>
          <a:off x="0" y="0"/>
          <a:ext cx="0" cy="0"/>
          <a:chOff x="0" y="0"/>
          <a:chExt cx="0" cy="0"/>
        </a:xfrm>
      </p:grpSpPr>
      <p:sp>
        <p:nvSpPr>
          <p:cNvPr id="537" name="Google Shape;537;p75"/>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8" name="Google Shape;538;p75"/>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39" name="Google Shape;539;p75"/>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540" name="Google Shape;540;p75"/>
          <p:cNvSpPr/>
          <p:nvPr>
            <p:ph idx="3" type="pic"/>
          </p:nvPr>
        </p:nvSpPr>
        <p:spPr>
          <a:xfrm>
            <a:off x="2027145" y="2121027"/>
            <a:ext cx="1380900" cy="1124700"/>
          </a:xfrm>
          <a:prstGeom prst="ellipse">
            <a:avLst/>
          </a:prstGeom>
          <a:noFill/>
          <a:ln cap="flat" cmpd="sng" w="12700">
            <a:solidFill>
              <a:schemeClr val="lt1"/>
            </a:solidFill>
            <a:prstDash val="solid"/>
            <a:round/>
            <a:headEnd len="sm" w="sm" type="none"/>
            <a:tailEnd len="sm" w="sm" type="none"/>
          </a:ln>
        </p:spPr>
      </p:sp>
      <p:sp>
        <p:nvSpPr>
          <p:cNvPr id="541" name="Google Shape;541;p75"/>
          <p:cNvSpPr/>
          <p:nvPr>
            <p:ph idx="4" type="pic"/>
          </p:nvPr>
        </p:nvSpPr>
        <p:spPr>
          <a:xfrm>
            <a:off x="9209745" y="2121027"/>
            <a:ext cx="1380900" cy="1124700"/>
          </a:xfrm>
          <a:prstGeom prst="ellipse">
            <a:avLst/>
          </a:prstGeom>
          <a:noFill/>
          <a:ln cap="flat" cmpd="sng" w="12700">
            <a:solidFill>
              <a:schemeClr val="lt1"/>
            </a:solidFill>
            <a:prstDash val="solid"/>
            <a:round/>
            <a:headEnd len="sm" w="sm" type="none"/>
            <a:tailEnd len="sm" w="sm" type="none"/>
          </a:ln>
        </p:spPr>
      </p:sp>
      <p:sp>
        <p:nvSpPr>
          <p:cNvPr id="542" name="Google Shape;542;p75"/>
          <p:cNvSpPr/>
          <p:nvPr>
            <p:ph idx="5" type="pic"/>
          </p:nvPr>
        </p:nvSpPr>
        <p:spPr>
          <a:xfrm>
            <a:off x="5615645" y="4311469"/>
            <a:ext cx="1380900" cy="1124700"/>
          </a:xfrm>
          <a:prstGeom prst="ellipse">
            <a:avLst/>
          </a:prstGeom>
          <a:noFill/>
          <a:ln cap="flat" cmpd="sng" w="12700">
            <a:solidFill>
              <a:schemeClr val="lt1"/>
            </a:solidFill>
            <a:prstDash val="solid"/>
            <a:round/>
            <a:headEnd len="sm" w="sm" type="none"/>
            <a:tailEnd len="sm" w="sm" type="none"/>
          </a:ln>
        </p:spPr>
      </p:sp>
      <p:sp>
        <p:nvSpPr>
          <p:cNvPr id="543" name="Google Shape;543;p75"/>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544" name="Google Shape;544;p75"/>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545" name="Google Shape;545;p75"/>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546" name="Google Shape;546;p75">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547" name="Google Shape;547;p75">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Our Creative Force 1">
  <p:cSld name="2_Our Creative Force 1">
    <p:spTree>
      <p:nvGrpSpPr>
        <p:cNvPr id="548" name="Shape 548"/>
        <p:cNvGrpSpPr/>
        <p:nvPr/>
      </p:nvGrpSpPr>
      <p:grpSpPr>
        <a:xfrm>
          <a:off x="0" y="0"/>
          <a:ext cx="0" cy="0"/>
          <a:chOff x="0" y="0"/>
          <a:chExt cx="0" cy="0"/>
        </a:xfrm>
      </p:grpSpPr>
      <p:sp>
        <p:nvSpPr>
          <p:cNvPr id="549" name="Google Shape;549;p76"/>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550" name="Google Shape;550;p76"/>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551" name="Google Shape;551;p76"/>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552" name="Google Shape;552;p76"/>
          <p:cNvSpPr/>
          <p:nvPr>
            <p:ph idx="2" type="pic"/>
          </p:nvPr>
        </p:nvSpPr>
        <p:spPr>
          <a:xfrm>
            <a:off x="1186747" y="2314575"/>
            <a:ext cx="1935900" cy="1951500"/>
          </a:xfrm>
          <a:prstGeom prst="rect">
            <a:avLst/>
          </a:prstGeom>
          <a:noFill/>
          <a:ln>
            <a:noFill/>
          </a:ln>
        </p:spPr>
      </p:sp>
      <p:sp>
        <p:nvSpPr>
          <p:cNvPr id="553" name="Google Shape;553;p76"/>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4" name="Google Shape;554;p76"/>
          <p:cNvSpPr txBox="1"/>
          <p:nvPr>
            <p:ph idx="3"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55" name="Google Shape;555;p76"/>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556" name="Google Shape;556;p76"/>
          <p:cNvSpPr/>
          <p:nvPr>
            <p:ph idx="4" type="pic"/>
          </p:nvPr>
        </p:nvSpPr>
        <p:spPr>
          <a:xfrm>
            <a:off x="3805297" y="2314575"/>
            <a:ext cx="1935900" cy="1951500"/>
          </a:xfrm>
          <a:prstGeom prst="rect">
            <a:avLst/>
          </a:prstGeom>
          <a:noFill/>
          <a:ln>
            <a:noFill/>
          </a:ln>
        </p:spPr>
      </p:sp>
      <p:sp>
        <p:nvSpPr>
          <p:cNvPr id="557" name="Google Shape;557;p76"/>
          <p:cNvSpPr/>
          <p:nvPr>
            <p:ph idx="5" type="pic"/>
          </p:nvPr>
        </p:nvSpPr>
        <p:spPr>
          <a:xfrm>
            <a:off x="6423851" y="2314575"/>
            <a:ext cx="1935900" cy="1951500"/>
          </a:xfrm>
          <a:prstGeom prst="rect">
            <a:avLst/>
          </a:prstGeom>
          <a:noFill/>
          <a:ln>
            <a:noFill/>
          </a:ln>
        </p:spPr>
      </p:sp>
      <p:sp>
        <p:nvSpPr>
          <p:cNvPr id="558" name="Google Shape;558;p76"/>
          <p:cNvSpPr/>
          <p:nvPr>
            <p:ph idx="6" type="pic"/>
          </p:nvPr>
        </p:nvSpPr>
        <p:spPr>
          <a:xfrm>
            <a:off x="9056091" y="2314575"/>
            <a:ext cx="1935900" cy="1951500"/>
          </a:xfrm>
          <a:prstGeom prst="rect">
            <a:avLst/>
          </a:prstGeom>
          <a:noFill/>
          <a:ln>
            <a:noFill/>
          </a:ln>
        </p:spPr>
      </p:sp>
      <p:sp>
        <p:nvSpPr>
          <p:cNvPr id="559" name="Google Shape;559;p76">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560" name="Google Shape;560;p76">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ortfolio Section Break">
  <p:cSld name="2_Portfolio Section Break">
    <p:spTree>
      <p:nvGrpSpPr>
        <p:cNvPr id="561" name="Shape 561"/>
        <p:cNvGrpSpPr/>
        <p:nvPr/>
      </p:nvGrpSpPr>
      <p:grpSpPr>
        <a:xfrm>
          <a:off x="0" y="0"/>
          <a:ext cx="0" cy="0"/>
          <a:chOff x="0" y="0"/>
          <a:chExt cx="0" cy="0"/>
        </a:xfrm>
      </p:grpSpPr>
      <p:sp>
        <p:nvSpPr>
          <p:cNvPr id="562" name="Google Shape;562;p77"/>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16">
              <a:solidFill>
                <a:srgbClr val="FFFFFF"/>
              </a:solidFill>
              <a:latin typeface="Calibri"/>
              <a:ea typeface="Calibri"/>
              <a:cs typeface="Calibri"/>
              <a:sym typeface="Calibri"/>
            </a:endParaRPr>
          </a:p>
        </p:txBody>
      </p:sp>
      <p:sp>
        <p:nvSpPr>
          <p:cNvPr id="563" name="Google Shape;563;p77"/>
          <p:cNvSpPr/>
          <p:nvPr>
            <p:ph idx="2" type="pic"/>
          </p:nvPr>
        </p:nvSpPr>
        <p:spPr>
          <a:xfrm>
            <a:off x="804335" y="3669542"/>
            <a:ext cx="4377300" cy="2545500"/>
          </a:xfrm>
          <a:prstGeom prst="rect">
            <a:avLst/>
          </a:prstGeom>
          <a:noFill/>
          <a:ln>
            <a:noFill/>
          </a:ln>
        </p:spPr>
      </p:sp>
      <p:sp>
        <p:nvSpPr>
          <p:cNvPr id="564" name="Google Shape;564;p77"/>
          <p:cNvSpPr/>
          <p:nvPr>
            <p:ph idx="3" type="pic"/>
          </p:nvPr>
        </p:nvSpPr>
        <p:spPr>
          <a:xfrm>
            <a:off x="7019121" y="3673476"/>
            <a:ext cx="4374300" cy="2541600"/>
          </a:xfrm>
          <a:prstGeom prst="rect">
            <a:avLst/>
          </a:prstGeom>
          <a:noFill/>
          <a:ln>
            <a:noFill/>
          </a:ln>
        </p:spPr>
      </p:sp>
      <p:sp>
        <p:nvSpPr>
          <p:cNvPr id="565" name="Google Shape;565;p77"/>
          <p:cNvSpPr/>
          <p:nvPr>
            <p:ph idx="4" type="pic"/>
          </p:nvPr>
        </p:nvSpPr>
        <p:spPr>
          <a:xfrm>
            <a:off x="3149600" y="2778955"/>
            <a:ext cx="5894700" cy="3436200"/>
          </a:xfrm>
          <a:prstGeom prst="rect">
            <a:avLst/>
          </a:prstGeom>
          <a:no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ortfolio Left Half Page Picture">
  <p:cSld name="2_Portfolio Left Half Page Picture">
    <p:spTree>
      <p:nvGrpSpPr>
        <p:cNvPr id="566" name="Shape 566"/>
        <p:cNvGrpSpPr/>
        <p:nvPr/>
      </p:nvGrpSpPr>
      <p:grpSpPr>
        <a:xfrm>
          <a:off x="0" y="0"/>
          <a:ext cx="0" cy="0"/>
          <a:chOff x="0" y="0"/>
          <a:chExt cx="0" cy="0"/>
        </a:xfrm>
      </p:grpSpPr>
      <p:sp>
        <p:nvSpPr>
          <p:cNvPr id="567" name="Google Shape;567;p78"/>
          <p:cNvSpPr/>
          <p:nvPr>
            <p:ph idx="2" type="pic"/>
          </p:nvPr>
        </p:nvSpPr>
        <p:spPr>
          <a:xfrm>
            <a:off x="3" y="4"/>
            <a:ext cx="6096000" cy="6858000"/>
          </a:xfrm>
          <a:prstGeom prst="rect">
            <a:avLst/>
          </a:prstGeom>
          <a:noFill/>
          <a:ln>
            <a:noFill/>
          </a:ln>
        </p:spPr>
      </p:sp>
      <p:sp>
        <p:nvSpPr>
          <p:cNvPr id="568" name="Google Shape;568;p78"/>
          <p:cNvSpPr txBox="1"/>
          <p:nvPr>
            <p:ph idx="1" type="body"/>
          </p:nvPr>
        </p:nvSpPr>
        <p:spPr>
          <a:xfrm>
            <a:off x="6874939" y="767787"/>
            <a:ext cx="4525500" cy="908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9" name="Google Shape;569;p78"/>
          <p:cNvSpPr txBox="1"/>
          <p:nvPr>
            <p:ph idx="3" type="body"/>
          </p:nvPr>
        </p:nvSpPr>
        <p:spPr>
          <a:xfrm>
            <a:off x="6887639" y="1742355"/>
            <a:ext cx="45255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70" name="Google Shape;570;p78"/>
          <p:cNvCxnSpPr/>
          <p:nvPr/>
        </p:nvCxnSpPr>
        <p:spPr>
          <a:xfrm>
            <a:off x="6887636"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571" name="Google Shape;571;p78"/>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572" name="Google Shape;572;p78"/>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573" name="Google Shape;573;p78">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574" name="Google Shape;574;p78">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Mini Portfolio in Browser">
  <p:cSld name="2_Mini Portfolio in Browser">
    <p:spTree>
      <p:nvGrpSpPr>
        <p:cNvPr id="575" name="Shape 575"/>
        <p:cNvGrpSpPr/>
        <p:nvPr/>
      </p:nvGrpSpPr>
      <p:grpSpPr>
        <a:xfrm>
          <a:off x="0" y="0"/>
          <a:ext cx="0" cy="0"/>
          <a:chOff x="0" y="0"/>
          <a:chExt cx="0" cy="0"/>
        </a:xfrm>
      </p:grpSpPr>
      <p:sp>
        <p:nvSpPr>
          <p:cNvPr id="576" name="Google Shape;576;p79"/>
          <p:cNvSpPr/>
          <p:nvPr>
            <p:ph idx="2" type="pic"/>
          </p:nvPr>
        </p:nvSpPr>
        <p:spPr>
          <a:xfrm>
            <a:off x="5230519" y="2471738"/>
            <a:ext cx="6131700" cy="2890800"/>
          </a:xfrm>
          <a:prstGeom prst="rect">
            <a:avLst/>
          </a:prstGeom>
          <a:noFill/>
          <a:ln>
            <a:noFill/>
          </a:ln>
        </p:spPr>
      </p:sp>
      <p:sp>
        <p:nvSpPr>
          <p:cNvPr id="577" name="Google Shape;577;p79"/>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8" name="Google Shape;578;p79"/>
          <p:cNvSpPr txBox="1"/>
          <p:nvPr>
            <p:ph idx="3"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79" name="Google Shape;579;p79"/>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580" name="Google Shape;580;p79"/>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581" name="Google Shape;581;p79"/>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582" name="Google Shape;582;p79"/>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583" name="Google Shape;583;p79">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584" name="Google Shape;584;p79">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Full Portfolio in Browser">
  <p:cSld name="2_Full Portfolio in Browser">
    <p:spTree>
      <p:nvGrpSpPr>
        <p:cNvPr id="585" name="Shape 585"/>
        <p:cNvGrpSpPr/>
        <p:nvPr/>
      </p:nvGrpSpPr>
      <p:grpSpPr>
        <a:xfrm>
          <a:off x="0" y="0"/>
          <a:ext cx="0" cy="0"/>
          <a:chOff x="0" y="0"/>
          <a:chExt cx="0" cy="0"/>
        </a:xfrm>
      </p:grpSpPr>
      <p:pic>
        <p:nvPicPr>
          <p:cNvPr id="586" name="Google Shape;586;p80"/>
          <p:cNvPicPr preferRelativeResize="0"/>
          <p:nvPr/>
        </p:nvPicPr>
        <p:blipFill rotWithShape="1">
          <a:blip r:embed="rId2">
            <a:alphaModFix/>
          </a:blip>
          <a:srcRect b="0" l="0" r="0" t="0"/>
          <a:stretch/>
        </p:blipFill>
        <p:spPr>
          <a:xfrm>
            <a:off x="1341533" y="2250321"/>
            <a:ext cx="9508947" cy="4000507"/>
          </a:xfrm>
          <a:prstGeom prst="rect">
            <a:avLst/>
          </a:prstGeom>
          <a:noFill/>
          <a:ln>
            <a:noFill/>
          </a:ln>
        </p:spPr>
      </p:pic>
      <p:sp>
        <p:nvSpPr>
          <p:cNvPr id="587" name="Google Shape;587;p80"/>
          <p:cNvSpPr/>
          <p:nvPr>
            <p:ph idx="2" type="pic"/>
          </p:nvPr>
        </p:nvSpPr>
        <p:spPr>
          <a:xfrm>
            <a:off x="1409725" y="2565435"/>
            <a:ext cx="9372600" cy="3623100"/>
          </a:xfrm>
          <a:prstGeom prst="rect">
            <a:avLst/>
          </a:prstGeom>
          <a:noFill/>
          <a:ln>
            <a:noFill/>
          </a:ln>
        </p:spPr>
      </p:sp>
      <p:sp>
        <p:nvSpPr>
          <p:cNvPr id="588" name="Google Shape;588;p80"/>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9" name="Google Shape;589;p80"/>
          <p:cNvSpPr txBox="1"/>
          <p:nvPr>
            <p:ph idx="3"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90" name="Google Shape;590;p80"/>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Various Project Show Case">
  <p:cSld name="2_Various Project Show Case">
    <p:spTree>
      <p:nvGrpSpPr>
        <p:cNvPr id="591" name="Shape 591"/>
        <p:cNvGrpSpPr/>
        <p:nvPr/>
      </p:nvGrpSpPr>
      <p:grpSpPr>
        <a:xfrm>
          <a:off x="0" y="0"/>
          <a:ext cx="0" cy="0"/>
          <a:chOff x="0" y="0"/>
          <a:chExt cx="0" cy="0"/>
        </a:xfrm>
      </p:grpSpPr>
      <p:sp>
        <p:nvSpPr>
          <p:cNvPr id="592" name="Google Shape;592;p81"/>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81"/>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94" name="Google Shape;594;p81"/>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595" name="Google Shape;595;p81"/>
          <p:cNvSpPr/>
          <p:nvPr>
            <p:ph idx="3" type="pic"/>
          </p:nvPr>
        </p:nvSpPr>
        <p:spPr>
          <a:xfrm>
            <a:off x="792521" y="2314610"/>
            <a:ext cx="2645700" cy="1484400"/>
          </a:xfrm>
          <a:prstGeom prst="rect">
            <a:avLst/>
          </a:prstGeom>
          <a:noFill/>
          <a:ln>
            <a:noFill/>
          </a:ln>
        </p:spPr>
      </p:sp>
      <p:sp>
        <p:nvSpPr>
          <p:cNvPr id="596" name="Google Shape;596;p81"/>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597" name="Google Shape;597;p81"/>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598" name="Google Shape;598;p81"/>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599" name="Google Shape;599;p81"/>
          <p:cNvSpPr/>
          <p:nvPr>
            <p:ph idx="4" type="pic"/>
          </p:nvPr>
        </p:nvSpPr>
        <p:spPr>
          <a:xfrm>
            <a:off x="6082073" y="2314610"/>
            <a:ext cx="2645700" cy="1484400"/>
          </a:xfrm>
          <a:prstGeom prst="rect">
            <a:avLst/>
          </a:prstGeom>
          <a:noFill/>
          <a:ln>
            <a:noFill/>
          </a:ln>
        </p:spPr>
      </p:sp>
      <p:sp>
        <p:nvSpPr>
          <p:cNvPr id="600" name="Google Shape;600;p81"/>
          <p:cNvSpPr/>
          <p:nvPr>
            <p:ph idx="5" type="pic"/>
          </p:nvPr>
        </p:nvSpPr>
        <p:spPr>
          <a:xfrm>
            <a:off x="3437297" y="3799154"/>
            <a:ext cx="2645700" cy="1485900"/>
          </a:xfrm>
          <a:prstGeom prst="rect">
            <a:avLst/>
          </a:prstGeom>
          <a:noFill/>
          <a:ln>
            <a:noFill/>
          </a:ln>
        </p:spPr>
      </p:sp>
      <p:sp>
        <p:nvSpPr>
          <p:cNvPr id="601" name="Google Shape;601;p81"/>
          <p:cNvSpPr/>
          <p:nvPr>
            <p:ph idx="6" type="pic"/>
          </p:nvPr>
        </p:nvSpPr>
        <p:spPr>
          <a:xfrm>
            <a:off x="8726849" y="3799154"/>
            <a:ext cx="2645700" cy="1485900"/>
          </a:xfrm>
          <a:prstGeom prst="rect">
            <a:avLst/>
          </a:prstGeom>
          <a:noFill/>
          <a:ln>
            <a:noFill/>
          </a:ln>
        </p:spPr>
      </p:sp>
      <p:sp>
        <p:nvSpPr>
          <p:cNvPr id="602" name="Google Shape;602;p81">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603" name="Google Shape;603;p81">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Laptop Portfolio Showcase">
  <p:cSld name="2_Laptop Portfolio Showcase">
    <p:spTree>
      <p:nvGrpSpPr>
        <p:cNvPr id="604" name="Shape 604"/>
        <p:cNvGrpSpPr/>
        <p:nvPr/>
      </p:nvGrpSpPr>
      <p:grpSpPr>
        <a:xfrm>
          <a:off x="0" y="0"/>
          <a:ext cx="0" cy="0"/>
          <a:chOff x="0" y="0"/>
          <a:chExt cx="0" cy="0"/>
        </a:xfrm>
      </p:grpSpPr>
      <p:sp>
        <p:nvSpPr>
          <p:cNvPr id="605" name="Google Shape;605;p82"/>
          <p:cNvSpPr/>
          <p:nvPr>
            <p:ph idx="2" type="pic"/>
          </p:nvPr>
        </p:nvSpPr>
        <p:spPr>
          <a:xfrm>
            <a:off x="6223002" y="2750350"/>
            <a:ext cx="4143300" cy="2097900"/>
          </a:xfrm>
          <a:prstGeom prst="rect">
            <a:avLst/>
          </a:prstGeom>
          <a:noFill/>
          <a:ln>
            <a:noFill/>
          </a:ln>
        </p:spPr>
      </p:sp>
      <p:sp>
        <p:nvSpPr>
          <p:cNvPr id="606" name="Google Shape;606;p82"/>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7" name="Google Shape;607;p82"/>
          <p:cNvSpPr txBox="1"/>
          <p:nvPr>
            <p:ph idx="3"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08" name="Google Shape;608;p82"/>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609" name="Google Shape;609;p82"/>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610" name="Google Shape;610;p82"/>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611" name="Google Shape;611;p82"/>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612" name="Google Shape;612;p82">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613" name="Google Shape;613;p82">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Phone Portfolio Showcase at Center">
  <p:cSld name="2_iPhone Portfolio Showcase at Center">
    <p:spTree>
      <p:nvGrpSpPr>
        <p:cNvPr id="614" name="Shape 614"/>
        <p:cNvGrpSpPr/>
        <p:nvPr/>
      </p:nvGrpSpPr>
      <p:grpSpPr>
        <a:xfrm>
          <a:off x="0" y="0"/>
          <a:ext cx="0" cy="0"/>
          <a:chOff x="0" y="0"/>
          <a:chExt cx="0" cy="0"/>
        </a:xfrm>
      </p:grpSpPr>
      <p:sp>
        <p:nvSpPr>
          <p:cNvPr id="615" name="Google Shape;615;p83"/>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83"/>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17" name="Google Shape;617;p83"/>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618" name="Google Shape;618;p83"/>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619" name="Google Shape;619;p83"/>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620" name="Google Shape;620;p83"/>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621" name="Google Shape;621;p83"/>
          <p:cNvSpPr/>
          <p:nvPr>
            <p:ph idx="3" type="pic"/>
          </p:nvPr>
        </p:nvSpPr>
        <p:spPr>
          <a:xfrm>
            <a:off x="5314976" y="2831313"/>
            <a:ext cx="1622400" cy="2355000"/>
          </a:xfrm>
          <a:prstGeom prst="rect">
            <a:avLst/>
          </a:prstGeom>
          <a:noFill/>
          <a:ln>
            <a:noFill/>
          </a:ln>
        </p:spPr>
      </p:sp>
      <p:sp>
        <p:nvSpPr>
          <p:cNvPr id="622" name="Google Shape;622;p83">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623" name="Google Shape;623;p83">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p:cSld name="Contenido">
    <p:spTree>
      <p:nvGrpSpPr>
        <p:cNvPr id="40" name="Shape 40"/>
        <p:cNvGrpSpPr/>
        <p:nvPr/>
      </p:nvGrpSpPr>
      <p:grpSpPr>
        <a:xfrm>
          <a:off x="0" y="0"/>
          <a:ext cx="0" cy="0"/>
          <a:chOff x="0" y="0"/>
          <a:chExt cx="0" cy="0"/>
        </a:xfrm>
      </p:grpSpPr>
      <p:sp>
        <p:nvSpPr>
          <p:cNvPr id="41" name="Google Shape;41;p30"/>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42" name="Google Shape;42;p30"/>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43" name="Google Shape;43;p30"/>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44" name="Google Shape;44;p30">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45" name="Google Shape;45;p30">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Tree>
  </p:cSld>
  <p:clrMapOvr>
    <a:masterClrMapping/>
  </p:clrMapOvr>
  <p:extLst>
    <p:ext uri="{DCECCB84-F9BA-43D5-87BE-67443E8EF086}">
      <p15:sldGuideLst>
        <p15:guide id="1" orient="horz" pos="3600">
          <p15:clr>
            <a:srgbClr val="FBAE40"/>
          </p15:clr>
        </p15:guide>
        <p15:guide id="2" pos="5833">
          <p15:clr>
            <a:srgbClr val="FBAE40"/>
          </p15:clr>
        </p15:guide>
        <p15:guide id="3" pos="405">
          <p15:clr>
            <a:srgbClr val="FBAE40"/>
          </p15:clr>
        </p15:guide>
        <p15:guide id="4" orient="horz" pos="408">
          <p15:clr>
            <a:srgbClr val="FBAE40"/>
          </p15:clr>
        </p15:guide>
        <p15:guide id="5" orient="horz" pos="129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Pad Portfolio Showcase at right">
  <p:cSld name="2_iPad Portfolio Showcase at right">
    <p:spTree>
      <p:nvGrpSpPr>
        <p:cNvPr id="624" name="Shape 624"/>
        <p:cNvGrpSpPr/>
        <p:nvPr/>
      </p:nvGrpSpPr>
      <p:grpSpPr>
        <a:xfrm>
          <a:off x="0" y="0"/>
          <a:ext cx="0" cy="0"/>
          <a:chOff x="0" y="0"/>
          <a:chExt cx="0" cy="0"/>
        </a:xfrm>
      </p:grpSpPr>
      <p:pic>
        <p:nvPicPr>
          <p:cNvPr id="625" name="Google Shape;625;p84"/>
          <p:cNvPicPr preferRelativeResize="0"/>
          <p:nvPr/>
        </p:nvPicPr>
        <p:blipFill rotWithShape="1">
          <a:blip r:embed="rId2">
            <a:alphaModFix/>
          </a:blip>
          <a:srcRect b="0" l="0" r="0" t="0"/>
          <a:stretch/>
        </p:blipFill>
        <p:spPr>
          <a:xfrm>
            <a:off x="8546499" y="2226419"/>
            <a:ext cx="2729973" cy="3776589"/>
          </a:xfrm>
          <a:prstGeom prst="rect">
            <a:avLst/>
          </a:prstGeom>
          <a:noFill/>
          <a:ln>
            <a:noFill/>
          </a:ln>
        </p:spPr>
      </p:pic>
      <p:pic>
        <p:nvPicPr>
          <p:cNvPr id="626" name="Google Shape;626;p84"/>
          <p:cNvPicPr preferRelativeResize="0"/>
          <p:nvPr/>
        </p:nvPicPr>
        <p:blipFill rotWithShape="1">
          <a:blip r:embed="rId3">
            <a:alphaModFix/>
          </a:blip>
          <a:srcRect b="0" l="0" r="0" t="0"/>
          <a:stretch/>
        </p:blipFill>
        <p:spPr>
          <a:xfrm>
            <a:off x="5792329" y="3048599"/>
            <a:ext cx="3726653" cy="2797604"/>
          </a:xfrm>
          <a:prstGeom prst="rect">
            <a:avLst/>
          </a:prstGeom>
          <a:noFill/>
          <a:ln>
            <a:noFill/>
          </a:ln>
        </p:spPr>
      </p:pic>
      <p:sp>
        <p:nvSpPr>
          <p:cNvPr id="627" name="Google Shape;627;p84"/>
          <p:cNvSpPr/>
          <p:nvPr>
            <p:ph idx="2" type="pic"/>
          </p:nvPr>
        </p:nvSpPr>
        <p:spPr>
          <a:xfrm>
            <a:off x="8864064" y="2595571"/>
            <a:ext cx="2108700" cy="2281200"/>
          </a:xfrm>
          <a:prstGeom prst="rect">
            <a:avLst/>
          </a:prstGeom>
          <a:noFill/>
          <a:ln>
            <a:noFill/>
          </a:ln>
        </p:spPr>
      </p:sp>
      <p:sp>
        <p:nvSpPr>
          <p:cNvPr id="628" name="Google Shape;628;p84"/>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84"/>
          <p:cNvSpPr txBox="1"/>
          <p:nvPr>
            <p:ph idx="3"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30" name="Google Shape;630;p84"/>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631" name="Google Shape;631;p84"/>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632" name="Google Shape;632;p84"/>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633" name="Google Shape;633;p84"/>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634" name="Google Shape;634;p84"/>
          <p:cNvSpPr/>
          <p:nvPr>
            <p:ph idx="4" type="pic"/>
          </p:nvPr>
        </p:nvSpPr>
        <p:spPr>
          <a:xfrm>
            <a:off x="6230688" y="3286125"/>
            <a:ext cx="2809800" cy="1714500"/>
          </a:xfrm>
          <a:prstGeom prst="rect">
            <a:avLst/>
          </a:prstGeom>
          <a:noFill/>
          <a:ln>
            <a:noFill/>
          </a:ln>
        </p:spPr>
      </p:sp>
      <p:sp>
        <p:nvSpPr>
          <p:cNvPr id="635" name="Google Shape;635;p84">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636" name="Google Shape;636;p84">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Phone Portfolio Showcase at Left">
  <p:cSld name="2_iPhone Portfolio Showcase at Left">
    <p:spTree>
      <p:nvGrpSpPr>
        <p:cNvPr id="637" name="Shape 637"/>
        <p:cNvGrpSpPr/>
        <p:nvPr/>
      </p:nvGrpSpPr>
      <p:grpSpPr>
        <a:xfrm>
          <a:off x="0" y="0"/>
          <a:ext cx="0" cy="0"/>
          <a:chOff x="0" y="0"/>
          <a:chExt cx="0" cy="0"/>
        </a:xfrm>
      </p:grpSpPr>
      <p:sp>
        <p:nvSpPr>
          <p:cNvPr id="638" name="Google Shape;638;p85"/>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9" name="Google Shape;639;p85"/>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40" name="Google Shape;640;p85"/>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641" name="Google Shape;641;p85"/>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642" name="Google Shape;642;p85"/>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643" name="Google Shape;643;p85"/>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644" name="Google Shape;644;p85"/>
          <p:cNvSpPr/>
          <p:nvPr>
            <p:ph idx="3" type="pic"/>
          </p:nvPr>
        </p:nvSpPr>
        <p:spPr>
          <a:xfrm>
            <a:off x="964288" y="2724151"/>
            <a:ext cx="1622400" cy="2355900"/>
          </a:xfrm>
          <a:prstGeom prst="rect">
            <a:avLst/>
          </a:prstGeom>
          <a:noFill/>
          <a:ln>
            <a:noFill/>
          </a:ln>
        </p:spPr>
      </p:sp>
      <p:sp>
        <p:nvSpPr>
          <p:cNvPr id="645" name="Google Shape;645;p85">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646" name="Google Shape;646;p85">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Featured Services Page">
  <p:cSld name="2_Featured Services Page">
    <p:spTree>
      <p:nvGrpSpPr>
        <p:cNvPr id="647" name="Shape 647"/>
        <p:cNvGrpSpPr/>
        <p:nvPr/>
      </p:nvGrpSpPr>
      <p:grpSpPr>
        <a:xfrm>
          <a:off x="0" y="0"/>
          <a:ext cx="0" cy="0"/>
          <a:chOff x="0" y="0"/>
          <a:chExt cx="0" cy="0"/>
        </a:xfrm>
      </p:grpSpPr>
      <p:sp>
        <p:nvSpPr>
          <p:cNvPr id="648" name="Google Shape;648;p86"/>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649" name="Google Shape;649;p86"/>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650" name="Google Shape;650;p86"/>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651" name="Google Shape;651;p86"/>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86"/>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53" name="Google Shape;653;p86"/>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654" name="Google Shape;654;p86"/>
          <p:cNvSpPr/>
          <p:nvPr>
            <p:ph idx="3" type="pic"/>
          </p:nvPr>
        </p:nvSpPr>
        <p:spPr>
          <a:xfrm>
            <a:off x="791635" y="2296599"/>
            <a:ext cx="2510400" cy="2989800"/>
          </a:xfrm>
          <a:prstGeom prst="rect">
            <a:avLst/>
          </a:prstGeom>
          <a:noFill/>
          <a:ln>
            <a:noFill/>
          </a:ln>
        </p:spPr>
      </p:sp>
      <p:sp>
        <p:nvSpPr>
          <p:cNvPr id="655" name="Google Shape;655;p86"/>
          <p:cNvSpPr/>
          <p:nvPr>
            <p:ph idx="4" type="pic"/>
          </p:nvPr>
        </p:nvSpPr>
        <p:spPr>
          <a:xfrm>
            <a:off x="8885768" y="2296599"/>
            <a:ext cx="2510400" cy="2989800"/>
          </a:xfrm>
          <a:prstGeom prst="rect">
            <a:avLst/>
          </a:prstGeom>
          <a:noFill/>
          <a:ln>
            <a:noFill/>
          </a:ln>
        </p:spPr>
      </p:sp>
      <p:sp>
        <p:nvSpPr>
          <p:cNvPr id="656" name="Google Shape;656;p86"/>
          <p:cNvSpPr/>
          <p:nvPr>
            <p:ph idx="5" type="pic"/>
          </p:nvPr>
        </p:nvSpPr>
        <p:spPr>
          <a:xfrm>
            <a:off x="6187723" y="2296599"/>
            <a:ext cx="2510400" cy="2989800"/>
          </a:xfrm>
          <a:prstGeom prst="rect">
            <a:avLst/>
          </a:prstGeom>
          <a:noFill/>
          <a:ln>
            <a:noFill/>
          </a:ln>
        </p:spPr>
      </p:sp>
      <p:sp>
        <p:nvSpPr>
          <p:cNvPr id="657" name="Google Shape;657;p86"/>
          <p:cNvSpPr/>
          <p:nvPr>
            <p:ph idx="6" type="pic"/>
          </p:nvPr>
        </p:nvSpPr>
        <p:spPr>
          <a:xfrm>
            <a:off x="3489679" y="2296599"/>
            <a:ext cx="2510400" cy="2989800"/>
          </a:xfrm>
          <a:prstGeom prst="rect">
            <a:avLst/>
          </a:prstGeom>
          <a:noFill/>
          <a:ln>
            <a:noFill/>
          </a:ln>
        </p:spPr>
      </p:sp>
      <p:sp>
        <p:nvSpPr>
          <p:cNvPr id="658" name="Google Shape;658;p86">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659" name="Google Shape;659;p86">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er Testimonials">
  <p:cSld name="2_Customer Testimonials">
    <p:spTree>
      <p:nvGrpSpPr>
        <p:cNvPr id="660" name="Shape 660"/>
        <p:cNvGrpSpPr/>
        <p:nvPr/>
      </p:nvGrpSpPr>
      <p:grpSpPr>
        <a:xfrm>
          <a:off x="0" y="0"/>
          <a:ext cx="0" cy="0"/>
          <a:chOff x="0" y="0"/>
          <a:chExt cx="0" cy="0"/>
        </a:xfrm>
      </p:grpSpPr>
      <p:sp>
        <p:nvSpPr>
          <p:cNvPr id="661" name="Google Shape;661;p87"/>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2" name="Google Shape;662;p87"/>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63" name="Google Shape;663;p87"/>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664" name="Google Shape;664;p87"/>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665" name="Google Shape;665;p87"/>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666" name="Google Shape;666;p87"/>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667" name="Google Shape;667;p87"/>
          <p:cNvSpPr/>
          <p:nvPr>
            <p:ph idx="3" type="pic"/>
          </p:nvPr>
        </p:nvSpPr>
        <p:spPr>
          <a:xfrm>
            <a:off x="789255" y="4171693"/>
            <a:ext cx="760200" cy="760200"/>
          </a:xfrm>
          <a:prstGeom prst="ellipse">
            <a:avLst/>
          </a:prstGeom>
          <a:noFill/>
          <a:ln cap="flat" cmpd="sng" w="12700">
            <a:solidFill>
              <a:schemeClr val="lt1"/>
            </a:solidFill>
            <a:prstDash val="solid"/>
            <a:round/>
            <a:headEnd len="sm" w="sm" type="none"/>
            <a:tailEnd len="sm" w="sm" type="none"/>
          </a:ln>
        </p:spPr>
      </p:sp>
      <p:sp>
        <p:nvSpPr>
          <p:cNvPr id="668" name="Google Shape;668;p87"/>
          <p:cNvSpPr/>
          <p:nvPr>
            <p:ph idx="4" type="pic"/>
          </p:nvPr>
        </p:nvSpPr>
        <p:spPr>
          <a:xfrm>
            <a:off x="4699065" y="4176450"/>
            <a:ext cx="760200" cy="760200"/>
          </a:xfrm>
          <a:prstGeom prst="ellipse">
            <a:avLst/>
          </a:prstGeom>
          <a:noFill/>
          <a:ln cap="flat" cmpd="sng" w="12700">
            <a:solidFill>
              <a:schemeClr val="lt1"/>
            </a:solidFill>
            <a:prstDash val="solid"/>
            <a:round/>
            <a:headEnd len="sm" w="sm" type="none"/>
            <a:tailEnd len="sm" w="sm" type="none"/>
          </a:ln>
        </p:spPr>
      </p:sp>
      <p:sp>
        <p:nvSpPr>
          <p:cNvPr id="669" name="Google Shape;669;p87"/>
          <p:cNvSpPr/>
          <p:nvPr>
            <p:ph idx="5" type="pic"/>
          </p:nvPr>
        </p:nvSpPr>
        <p:spPr>
          <a:xfrm>
            <a:off x="8569146" y="4176450"/>
            <a:ext cx="760200" cy="760200"/>
          </a:xfrm>
          <a:prstGeom prst="ellipse">
            <a:avLst/>
          </a:prstGeom>
          <a:noFill/>
          <a:ln cap="flat" cmpd="sng" w="12700">
            <a:solidFill>
              <a:schemeClr val="lt1"/>
            </a:solidFill>
            <a:prstDash val="solid"/>
            <a:round/>
            <a:headEnd len="sm" w="sm" type="none"/>
            <a:tailEnd len="sm" w="sm" type="none"/>
          </a:ln>
        </p:spPr>
      </p:sp>
      <p:sp>
        <p:nvSpPr>
          <p:cNvPr id="670" name="Google Shape;670;p87">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671" name="Google Shape;671;p87">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Break Page">
  <p:cSld name="2_Section Break Page">
    <p:spTree>
      <p:nvGrpSpPr>
        <p:cNvPr id="672" name="Shape 672"/>
        <p:cNvGrpSpPr/>
        <p:nvPr/>
      </p:nvGrpSpPr>
      <p:grpSpPr>
        <a:xfrm>
          <a:off x="0" y="0"/>
          <a:ext cx="0" cy="0"/>
          <a:chOff x="0" y="0"/>
          <a:chExt cx="0" cy="0"/>
        </a:xfrm>
      </p:grpSpPr>
      <p:sp>
        <p:nvSpPr>
          <p:cNvPr id="673" name="Google Shape;673;p88"/>
          <p:cNvSpPr/>
          <p:nvPr>
            <p:ph idx="2" type="pic"/>
          </p:nvPr>
        </p:nvSpPr>
        <p:spPr>
          <a:xfrm>
            <a:off x="0" y="0"/>
            <a:ext cx="12192000" cy="6858000"/>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LCD Portfolio Showcase">
  <p:cSld name="15_LCD Portfolio Showcase">
    <p:spTree>
      <p:nvGrpSpPr>
        <p:cNvPr id="674" name="Shape 674"/>
        <p:cNvGrpSpPr/>
        <p:nvPr/>
      </p:nvGrpSpPr>
      <p:grpSpPr>
        <a:xfrm>
          <a:off x="0" y="0"/>
          <a:ext cx="0" cy="0"/>
          <a:chOff x="0" y="0"/>
          <a:chExt cx="0" cy="0"/>
        </a:xfrm>
      </p:grpSpPr>
      <p:sp>
        <p:nvSpPr>
          <p:cNvPr id="675" name="Google Shape;675;p89"/>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6" name="Google Shape;676;p89"/>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77" name="Google Shape;677;p89"/>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678" name="Google Shape;678;p89"/>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679" name="Google Shape;679;p89"/>
          <p:cNvSpPr/>
          <p:nvPr>
            <p:ph idx="3" type="pic"/>
          </p:nvPr>
        </p:nvSpPr>
        <p:spPr>
          <a:xfrm>
            <a:off x="1305670" y="2714630"/>
            <a:ext cx="3609300" cy="1747800"/>
          </a:xfrm>
          <a:prstGeom prst="rect">
            <a:avLst/>
          </a:prstGeom>
          <a:noFill/>
          <a:ln>
            <a:noFill/>
          </a:ln>
        </p:spPr>
      </p:sp>
      <p:sp>
        <p:nvSpPr>
          <p:cNvPr id="680" name="Google Shape;680;p89">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681" name="Google Shape;681;p89">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682" name="Google Shape;682;p89"/>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orient="horz" pos="3600">
          <p15:clr>
            <a:srgbClr val="FBAE40"/>
          </p15:clr>
        </p15:guide>
        <p15:guide id="2" pos="7777">
          <p15:clr>
            <a:srgbClr val="FBAE40"/>
          </p15:clr>
        </p15:guide>
        <p15:guide id="3" pos="540">
          <p15:clr>
            <a:srgbClr val="FBAE40"/>
          </p15:clr>
        </p15:guide>
        <p15:guide id="4" orient="horz" pos="408">
          <p15:clr>
            <a:srgbClr val="FBAE40"/>
          </p15:clr>
        </p15:guide>
        <p15:guide id="5" orient="horz" pos="129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mall Picture at Left Side">
  <p:cSld name="1_Small Picture at Left Side">
    <p:spTree>
      <p:nvGrpSpPr>
        <p:cNvPr id="683" name="Shape 683"/>
        <p:cNvGrpSpPr/>
        <p:nvPr/>
      </p:nvGrpSpPr>
      <p:grpSpPr>
        <a:xfrm>
          <a:off x="0" y="0"/>
          <a:ext cx="0" cy="0"/>
          <a:chOff x="0" y="0"/>
          <a:chExt cx="0" cy="0"/>
        </a:xfrm>
      </p:grpSpPr>
      <p:sp>
        <p:nvSpPr>
          <p:cNvPr id="684" name="Google Shape;684;p90"/>
          <p:cNvSpPr txBox="1"/>
          <p:nvPr/>
        </p:nvSpPr>
        <p:spPr>
          <a:xfrm>
            <a:off x="10585898" y="6309325"/>
            <a:ext cx="276000" cy="1230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00">
                <a:solidFill>
                  <a:srgbClr val="91969B"/>
                </a:solidFill>
                <a:latin typeface="Lato"/>
                <a:ea typeface="Lato"/>
                <a:cs typeface="Lato"/>
                <a:sym typeface="Lato"/>
              </a:rPr>
              <a:t>‹#›</a:t>
            </a:fld>
            <a:endParaRPr sz="800">
              <a:solidFill>
                <a:srgbClr val="91969B"/>
              </a:solidFill>
              <a:latin typeface="Lato"/>
              <a:ea typeface="Lato"/>
              <a:cs typeface="Lato"/>
              <a:sym typeface="Lato"/>
            </a:endParaRPr>
          </a:p>
        </p:txBody>
      </p:sp>
      <p:sp>
        <p:nvSpPr>
          <p:cNvPr id="685" name="Google Shape;685;p90"/>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200"/>
              <a:buFont typeface="Arial"/>
              <a:buNone/>
              <a:defRPr b="0" i="0" sz="2200"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6" name="Google Shape;686;p90"/>
          <p:cNvSpPr txBox="1"/>
          <p:nvPr>
            <p:ph idx="2" type="body"/>
          </p:nvPr>
        </p:nvSpPr>
        <p:spPr>
          <a:xfrm>
            <a:off x="791633" y="1278866"/>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00"/>
              <a:buFont typeface="Arial"/>
              <a:buNone/>
              <a:defRPr b="0" i="0" sz="900"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87" name="Google Shape;687;p90"/>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688" name="Google Shape;688;p90"/>
          <p:cNvSpPr/>
          <p:nvPr>
            <p:ph idx="3" type="pic"/>
          </p:nvPr>
        </p:nvSpPr>
        <p:spPr>
          <a:xfrm>
            <a:off x="791635" y="2057401"/>
            <a:ext cx="3589800" cy="3657600"/>
          </a:xfrm>
          <a:prstGeom prst="rect">
            <a:avLst/>
          </a:prstGeom>
          <a:noFill/>
          <a:ln>
            <a:noFill/>
          </a:ln>
        </p:spPr>
      </p:sp>
      <p:sp>
        <p:nvSpPr>
          <p:cNvPr id="689" name="Google Shape;689;p90"/>
          <p:cNvSpPr txBox="1"/>
          <p:nvPr/>
        </p:nvSpPr>
        <p:spPr>
          <a:xfrm>
            <a:off x="791678" y="6309325"/>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500"/>
                                        <p:tgtEl>
                                          <p:spTgt spid="6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85">
                                            <p:txEl>
                                              <p:pRg end="0" st="0"/>
                                            </p:txEl>
                                          </p:spTgt>
                                        </p:tgtEl>
                                        <p:attrNameLst>
                                          <p:attrName>style.visibility</p:attrName>
                                        </p:attrNameLst>
                                      </p:cBhvr>
                                      <p:to>
                                        <p:strVal val="visible"/>
                                      </p:to>
                                    </p:set>
                                    <p:animEffect filter="fade" transition="in">
                                      <p:cBhvr>
                                        <p:cTn dur="500"/>
                                        <p:tgtEl>
                                          <p:spTgt spid="685">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85">
                                            <p:txEl>
                                              <p:pRg end="1" st="1"/>
                                            </p:txEl>
                                          </p:spTgt>
                                        </p:tgtEl>
                                        <p:attrNameLst>
                                          <p:attrName>style.visibility</p:attrName>
                                        </p:attrNameLst>
                                      </p:cBhvr>
                                      <p:to>
                                        <p:strVal val="visible"/>
                                      </p:to>
                                    </p:set>
                                    <p:animEffect filter="fade" transition="in">
                                      <p:cBhvr>
                                        <p:cTn dur="500"/>
                                        <p:tgtEl>
                                          <p:spTgt spid="685">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85">
                                            <p:txEl>
                                              <p:pRg end="2" st="2"/>
                                            </p:txEl>
                                          </p:spTgt>
                                        </p:tgtEl>
                                        <p:attrNameLst>
                                          <p:attrName>style.visibility</p:attrName>
                                        </p:attrNameLst>
                                      </p:cBhvr>
                                      <p:to>
                                        <p:strVal val="visible"/>
                                      </p:to>
                                    </p:set>
                                    <p:animEffect filter="fade" transition="in">
                                      <p:cBhvr>
                                        <p:cTn dur="500"/>
                                        <p:tgtEl>
                                          <p:spTgt spid="685">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85">
                                            <p:txEl>
                                              <p:pRg end="3" st="3"/>
                                            </p:txEl>
                                          </p:spTgt>
                                        </p:tgtEl>
                                        <p:attrNameLst>
                                          <p:attrName>style.visibility</p:attrName>
                                        </p:attrNameLst>
                                      </p:cBhvr>
                                      <p:to>
                                        <p:strVal val="visible"/>
                                      </p:to>
                                    </p:set>
                                    <p:animEffect filter="fade" transition="in">
                                      <p:cBhvr>
                                        <p:cTn dur="500"/>
                                        <p:tgtEl>
                                          <p:spTgt spid="685">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85">
                                            <p:txEl>
                                              <p:pRg end="4" st="4"/>
                                            </p:txEl>
                                          </p:spTgt>
                                        </p:tgtEl>
                                        <p:attrNameLst>
                                          <p:attrName>style.visibility</p:attrName>
                                        </p:attrNameLst>
                                      </p:cBhvr>
                                      <p:to>
                                        <p:strVal val="visible"/>
                                      </p:to>
                                    </p:set>
                                    <p:animEffect filter="fade" transition="in">
                                      <p:cBhvr>
                                        <p:cTn dur="500"/>
                                        <p:tgtEl>
                                          <p:spTgt spid="685">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85">
                                            <p:txEl>
                                              <p:pRg end="5" st="5"/>
                                            </p:txEl>
                                          </p:spTgt>
                                        </p:tgtEl>
                                        <p:attrNameLst>
                                          <p:attrName>style.visibility</p:attrName>
                                        </p:attrNameLst>
                                      </p:cBhvr>
                                      <p:to>
                                        <p:strVal val="visible"/>
                                      </p:to>
                                    </p:set>
                                    <p:animEffect filter="fade" transition="in">
                                      <p:cBhvr>
                                        <p:cTn dur="500"/>
                                        <p:tgtEl>
                                          <p:spTgt spid="685">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85">
                                            <p:txEl>
                                              <p:pRg end="6" st="6"/>
                                            </p:txEl>
                                          </p:spTgt>
                                        </p:tgtEl>
                                        <p:attrNameLst>
                                          <p:attrName>style.visibility</p:attrName>
                                        </p:attrNameLst>
                                      </p:cBhvr>
                                      <p:to>
                                        <p:strVal val="visible"/>
                                      </p:to>
                                    </p:set>
                                    <p:animEffect filter="fade" transition="in">
                                      <p:cBhvr>
                                        <p:cTn dur="500"/>
                                        <p:tgtEl>
                                          <p:spTgt spid="685">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85">
                                            <p:txEl>
                                              <p:pRg end="7" st="7"/>
                                            </p:txEl>
                                          </p:spTgt>
                                        </p:tgtEl>
                                        <p:attrNameLst>
                                          <p:attrName>style.visibility</p:attrName>
                                        </p:attrNameLst>
                                      </p:cBhvr>
                                      <p:to>
                                        <p:strVal val="visible"/>
                                      </p:to>
                                    </p:set>
                                    <p:animEffect filter="fade" transition="in">
                                      <p:cBhvr>
                                        <p:cTn dur="500"/>
                                        <p:tgtEl>
                                          <p:spTgt spid="685">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685">
                                            <p:txEl>
                                              <p:pRg end="8" st="8"/>
                                            </p:txEl>
                                          </p:spTgt>
                                        </p:tgtEl>
                                        <p:attrNameLst>
                                          <p:attrName>style.visibility</p:attrName>
                                        </p:attrNameLst>
                                      </p:cBhvr>
                                      <p:to>
                                        <p:strVal val="visible"/>
                                      </p:to>
                                    </p:set>
                                    <p:animEffect filter="fade" transition="in">
                                      <p:cBhvr>
                                        <p:cTn dur="500"/>
                                        <p:tgtEl>
                                          <p:spTgt spid="685">
                                            <p:txEl>
                                              <p:pRg end="8" st="8"/>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686">
                                            <p:txEl>
                                              <p:pRg end="0" st="0"/>
                                            </p:txEl>
                                          </p:spTgt>
                                        </p:tgtEl>
                                        <p:attrNameLst>
                                          <p:attrName>style.visibility</p:attrName>
                                        </p:attrNameLst>
                                      </p:cBhvr>
                                      <p:to>
                                        <p:strVal val="visible"/>
                                      </p:to>
                                    </p:set>
                                    <p:animEffect filter="fade" transition="in">
                                      <p:cBhvr>
                                        <p:cTn dur="500"/>
                                        <p:tgtEl>
                                          <p:spTgt spid="686">
                                            <p:txEl>
                                              <p:pRg end="0" st="0"/>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686">
                                            <p:txEl>
                                              <p:pRg end="1" st="1"/>
                                            </p:txEl>
                                          </p:spTgt>
                                        </p:tgtEl>
                                        <p:attrNameLst>
                                          <p:attrName>style.visibility</p:attrName>
                                        </p:attrNameLst>
                                      </p:cBhvr>
                                      <p:to>
                                        <p:strVal val="visible"/>
                                      </p:to>
                                    </p:set>
                                    <p:animEffect filter="fade" transition="in">
                                      <p:cBhvr>
                                        <p:cTn dur="500"/>
                                        <p:tgtEl>
                                          <p:spTgt spid="686">
                                            <p:txEl>
                                              <p:pRg end="1" st="1"/>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686">
                                            <p:txEl>
                                              <p:pRg end="2" st="2"/>
                                            </p:txEl>
                                          </p:spTgt>
                                        </p:tgtEl>
                                        <p:attrNameLst>
                                          <p:attrName>style.visibility</p:attrName>
                                        </p:attrNameLst>
                                      </p:cBhvr>
                                      <p:to>
                                        <p:strVal val="visible"/>
                                      </p:to>
                                    </p:set>
                                    <p:animEffect filter="fade" transition="in">
                                      <p:cBhvr>
                                        <p:cTn dur="500"/>
                                        <p:tgtEl>
                                          <p:spTgt spid="686">
                                            <p:txEl>
                                              <p:pRg end="2" st="2"/>
                                            </p:txEl>
                                          </p:spTgt>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686">
                                            <p:txEl>
                                              <p:pRg end="3" st="3"/>
                                            </p:txEl>
                                          </p:spTgt>
                                        </p:tgtEl>
                                        <p:attrNameLst>
                                          <p:attrName>style.visibility</p:attrName>
                                        </p:attrNameLst>
                                      </p:cBhvr>
                                      <p:to>
                                        <p:strVal val="visible"/>
                                      </p:to>
                                    </p:set>
                                    <p:animEffect filter="fade" transition="in">
                                      <p:cBhvr>
                                        <p:cTn dur="500"/>
                                        <p:tgtEl>
                                          <p:spTgt spid="686">
                                            <p:txEl>
                                              <p:pRg end="3" st="3"/>
                                            </p:txEl>
                                          </p:spTgt>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686">
                                            <p:txEl>
                                              <p:pRg end="4" st="4"/>
                                            </p:txEl>
                                          </p:spTgt>
                                        </p:tgtEl>
                                        <p:attrNameLst>
                                          <p:attrName>style.visibility</p:attrName>
                                        </p:attrNameLst>
                                      </p:cBhvr>
                                      <p:to>
                                        <p:strVal val="visible"/>
                                      </p:to>
                                    </p:set>
                                    <p:animEffect filter="fade" transition="in">
                                      <p:cBhvr>
                                        <p:cTn dur="500"/>
                                        <p:tgtEl>
                                          <p:spTgt spid="686">
                                            <p:txEl>
                                              <p:pRg end="4" st="4"/>
                                            </p:txEl>
                                          </p:spTgt>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686">
                                            <p:txEl>
                                              <p:pRg end="5" st="5"/>
                                            </p:txEl>
                                          </p:spTgt>
                                        </p:tgtEl>
                                        <p:attrNameLst>
                                          <p:attrName>style.visibility</p:attrName>
                                        </p:attrNameLst>
                                      </p:cBhvr>
                                      <p:to>
                                        <p:strVal val="visible"/>
                                      </p:to>
                                    </p:set>
                                    <p:animEffect filter="fade" transition="in">
                                      <p:cBhvr>
                                        <p:cTn dur="500"/>
                                        <p:tgtEl>
                                          <p:spTgt spid="686">
                                            <p:txEl>
                                              <p:pRg end="5" st="5"/>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686">
                                            <p:txEl>
                                              <p:pRg end="6" st="6"/>
                                            </p:txEl>
                                          </p:spTgt>
                                        </p:tgtEl>
                                        <p:attrNameLst>
                                          <p:attrName>style.visibility</p:attrName>
                                        </p:attrNameLst>
                                      </p:cBhvr>
                                      <p:to>
                                        <p:strVal val="visible"/>
                                      </p:to>
                                    </p:set>
                                    <p:animEffect filter="fade" transition="in">
                                      <p:cBhvr>
                                        <p:cTn dur="500"/>
                                        <p:tgtEl>
                                          <p:spTgt spid="686">
                                            <p:txEl>
                                              <p:pRg end="6" st="6"/>
                                            </p:txEl>
                                          </p:spTgt>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686">
                                            <p:txEl>
                                              <p:pRg end="7" st="7"/>
                                            </p:txEl>
                                          </p:spTgt>
                                        </p:tgtEl>
                                        <p:attrNameLst>
                                          <p:attrName>style.visibility</p:attrName>
                                        </p:attrNameLst>
                                      </p:cBhvr>
                                      <p:to>
                                        <p:strVal val="visible"/>
                                      </p:to>
                                    </p:set>
                                    <p:animEffect filter="fade" transition="in">
                                      <p:cBhvr>
                                        <p:cTn dur="500"/>
                                        <p:tgtEl>
                                          <p:spTgt spid="686">
                                            <p:txEl>
                                              <p:pRg end="7" st="7"/>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686">
                                            <p:txEl>
                                              <p:pRg end="8" st="8"/>
                                            </p:txEl>
                                          </p:spTgt>
                                        </p:tgtEl>
                                        <p:attrNameLst>
                                          <p:attrName>style.visibility</p:attrName>
                                        </p:attrNameLst>
                                      </p:cBhvr>
                                      <p:to>
                                        <p:strVal val="visible"/>
                                      </p:to>
                                    </p:set>
                                    <p:animEffect filter="fade" transition="in">
                                      <p:cBhvr>
                                        <p:cTn dur="500"/>
                                        <p:tgtEl>
                                          <p:spTgt spid="68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2700">
          <p15:clr>
            <a:srgbClr val="FBAE40"/>
          </p15:clr>
        </p15:guide>
        <p15:guide id="2" pos="7179">
          <p15:clr>
            <a:srgbClr val="FBAE40"/>
          </p15:clr>
        </p15:guide>
        <p15:guide id="3" pos="499">
          <p15:clr>
            <a:srgbClr val="FBAE40"/>
          </p15:clr>
        </p15:guide>
        <p15:guide id="4" orient="horz" pos="306">
          <p15:clr>
            <a:srgbClr val="FBAE40"/>
          </p15:clr>
        </p15:guide>
        <p15:guide id="5" orient="horz" pos="97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eet Our Team Page">
  <p:cSld name="1_Meet Our Team Page">
    <p:spTree>
      <p:nvGrpSpPr>
        <p:cNvPr id="690" name="Shape 690"/>
        <p:cNvGrpSpPr/>
        <p:nvPr/>
      </p:nvGrpSpPr>
      <p:grpSpPr>
        <a:xfrm>
          <a:off x="0" y="0"/>
          <a:ext cx="0" cy="0"/>
          <a:chOff x="0" y="0"/>
          <a:chExt cx="0" cy="0"/>
        </a:xfrm>
      </p:grpSpPr>
      <p:sp>
        <p:nvSpPr>
          <p:cNvPr id="691" name="Google Shape;691;p91"/>
          <p:cNvSpPr/>
          <p:nvPr>
            <p:ph idx="2" type="pic"/>
          </p:nvPr>
        </p:nvSpPr>
        <p:spPr>
          <a:xfrm>
            <a:off x="1114899" y="2310425"/>
            <a:ext cx="1193700" cy="969300"/>
          </a:xfrm>
          <a:prstGeom prst="ellipse">
            <a:avLst/>
          </a:prstGeom>
          <a:noFill/>
          <a:ln cap="flat" cmpd="sng" w="12700">
            <a:solidFill>
              <a:schemeClr val="lt1"/>
            </a:solidFill>
            <a:prstDash val="solid"/>
            <a:round/>
            <a:headEnd len="sm" w="sm" type="none"/>
            <a:tailEnd len="sm" w="sm" type="none"/>
          </a:ln>
        </p:spPr>
      </p:sp>
      <p:sp>
        <p:nvSpPr>
          <p:cNvPr id="692" name="Google Shape;692;p91"/>
          <p:cNvSpPr/>
          <p:nvPr>
            <p:ph idx="3" type="pic"/>
          </p:nvPr>
        </p:nvSpPr>
        <p:spPr>
          <a:xfrm>
            <a:off x="3306707" y="2310425"/>
            <a:ext cx="1193700" cy="969300"/>
          </a:xfrm>
          <a:prstGeom prst="ellipse">
            <a:avLst/>
          </a:prstGeom>
          <a:noFill/>
          <a:ln cap="flat" cmpd="sng" w="12700">
            <a:solidFill>
              <a:schemeClr val="lt1"/>
            </a:solidFill>
            <a:prstDash val="solid"/>
            <a:round/>
            <a:headEnd len="sm" w="sm" type="none"/>
            <a:tailEnd len="sm" w="sm" type="none"/>
          </a:ln>
        </p:spPr>
      </p:sp>
      <p:sp>
        <p:nvSpPr>
          <p:cNvPr id="693" name="Google Shape;693;p91"/>
          <p:cNvSpPr/>
          <p:nvPr>
            <p:ph idx="4" type="pic"/>
          </p:nvPr>
        </p:nvSpPr>
        <p:spPr>
          <a:xfrm>
            <a:off x="5498520" y="2310425"/>
            <a:ext cx="1193700" cy="969300"/>
          </a:xfrm>
          <a:prstGeom prst="ellipse">
            <a:avLst/>
          </a:prstGeom>
          <a:noFill/>
          <a:ln cap="flat" cmpd="sng" w="12700">
            <a:solidFill>
              <a:schemeClr val="lt1"/>
            </a:solidFill>
            <a:prstDash val="solid"/>
            <a:round/>
            <a:headEnd len="sm" w="sm" type="none"/>
            <a:tailEnd len="sm" w="sm" type="none"/>
          </a:ln>
        </p:spPr>
      </p:sp>
      <p:sp>
        <p:nvSpPr>
          <p:cNvPr id="694" name="Google Shape;694;p91"/>
          <p:cNvSpPr/>
          <p:nvPr>
            <p:ph idx="5" type="pic"/>
          </p:nvPr>
        </p:nvSpPr>
        <p:spPr>
          <a:xfrm>
            <a:off x="7690339" y="2310425"/>
            <a:ext cx="1193700" cy="969300"/>
          </a:xfrm>
          <a:prstGeom prst="ellipse">
            <a:avLst/>
          </a:prstGeom>
          <a:noFill/>
          <a:ln cap="flat" cmpd="sng" w="12700">
            <a:solidFill>
              <a:schemeClr val="lt1"/>
            </a:solidFill>
            <a:prstDash val="solid"/>
            <a:round/>
            <a:headEnd len="sm" w="sm" type="none"/>
            <a:tailEnd len="sm" w="sm" type="none"/>
          </a:ln>
        </p:spPr>
      </p:sp>
      <p:sp>
        <p:nvSpPr>
          <p:cNvPr id="695" name="Google Shape;695;p91"/>
          <p:cNvSpPr/>
          <p:nvPr>
            <p:ph idx="6" type="pic"/>
          </p:nvPr>
        </p:nvSpPr>
        <p:spPr>
          <a:xfrm>
            <a:off x="9882148" y="2310425"/>
            <a:ext cx="1193700" cy="969300"/>
          </a:xfrm>
          <a:prstGeom prst="ellipse">
            <a:avLst/>
          </a:prstGeom>
          <a:noFill/>
          <a:ln cap="flat" cmpd="sng" w="12700">
            <a:solidFill>
              <a:schemeClr val="lt1"/>
            </a:solidFill>
            <a:prstDash val="solid"/>
            <a:round/>
            <a:headEnd len="sm" w="sm" type="none"/>
            <a:tailEnd len="sm" w="sm" type="none"/>
          </a:ln>
        </p:spPr>
      </p:sp>
      <p:sp>
        <p:nvSpPr>
          <p:cNvPr id="696" name="Google Shape;696;p91"/>
          <p:cNvSpPr/>
          <p:nvPr>
            <p:ph idx="7" type="pic"/>
          </p:nvPr>
        </p:nvSpPr>
        <p:spPr>
          <a:xfrm>
            <a:off x="1114899" y="3907536"/>
            <a:ext cx="1193700" cy="969300"/>
          </a:xfrm>
          <a:prstGeom prst="ellipse">
            <a:avLst/>
          </a:prstGeom>
          <a:noFill/>
          <a:ln cap="flat" cmpd="sng" w="12700">
            <a:solidFill>
              <a:schemeClr val="lt1"/>
            </a:solidFill>
            <a:prstDash val="solid"/>
            <a:round/>
            <a:headEnd len="sm" w="sm" type="none"/>
            <a:tailEnd len="sm" w="sm" type="none"/>
          </a:ln>
        </p:spPr>
      </p:sp>
      <p:sp>
        <p:nvSpPr>
          <p:cNvPr id="697" name="Google Shape;697;p91"/>
          <p:cNvSpPr/>
          <p:nvPr>
            <p:ph idx="8" type="pic"/>
          </p:nvPr>
        </p:nvSpPr>
        <p:spPr>
          <a:xfrm>
            <a:off x="3306707" y="3907536"/>
            <a:ext cx="1193700" cy="969300"/>
          </a:xfrm>
          <a:prstGeom prst="ellipse">
            <a:avLst/>
          </a:prstGeom>
          <a:noFill/>
          <a:ln cap="flat" cmpd="sng" w="12700">
            <a:solidFill>
              <a:schemeClr val="lt1"/>
            </a:solidFill>
            <a:prstDash val="solid"/>
            <a:round/>
            <a:headEnd len="sm" w="sm" type="none"/>
            <a:tailEnd len="sm" w="sm" type="none"/>
          </a:ln>
        </p:spPr>
      </p:sp>
      <p:sp>
        <p:nvSpPr>
          <p:cNvPr id="698" name="Google Shape;698;p91"/>
          <p:cNvSpPr/>
          <p:nvPr>
            <p:ph idx="9" type="pic"/>
          </p:nvPr>
        </p:nvSpPr>
        <p:spPr>
          <a:xfrm>
            <a:off x="5498520" y="3907536"/>
            <a:ext cx="1193700" cy="969300"/>
          </a:xfrm>
          <a:prstGeom prst="ellipse">
            <a:avLst/>
          </a:prstGeom>
          <a:noFill/>
          <a:ln cap="flat" cmpd="sng" w="12700">
            <a:solidFill>
              <a:schemeClr val="lt1"/>
            </a:solidFill>
            <a:prstDash val="solid"/>
            <a:round/>
            <a:headEnd len="sm" w="sm" type="none"/>
            <a:tailEnd len="sm" w="sm" type="none"/>
          </a:ln>
        </p:spPr>
      </p:sp>
      <p:sp>
        <p:nvSpPr>
          <p:cNvPr id="699" name="Google Shape;699;p91"/>
          <p:cNvSpPr/>
          <p:nvPr>
            <p:ph idx="13" type="pic"/>
          </p:nvPr>
        </p:nvSpPr>
        <p:spPr>
          <a:xfrm>
            <a:off x="7690339" y="3907536"/>
            <a:ext cx="1193700" cy="969300"/>
          </a:xfrm>
          <a:prstGeom prst="ellipse">
            <a:avLst/>
          </a:prstGeom>
          <a:noFill/>
          <a:ln cap="flat" cmpd="sng" w="12700">
            <a:solidFill>
              <a:schemeClr val="lt1"/>
            </a:solidFill>
            <a:prstDash val="solid"/>
            <a:round/>
            <a:headEnd len="sm" w="sm" type="none"/>
            <a:tailEnd len="sm" w="sm" type="none"/>
          </a:ln>
        </p:spPr>
      </p:sp>
      <p:sp>
        <p:nvSpPr>
          <p:cNvPr id="700" name="Google Shape;700;p91"/>
          <p:cNvSpPr/>
          <p:nvPr>
            <p:ph idx="14" type="pic"/>
          </p:nvPr>
        </p:nvSpPr>
        <p:spPr>
          <a:xfrm>
            <a:off x="9882148" y="3907536"/>
            <a:ext cx="1193700" cy="969300"/>
          </a:xfrm>
          <a:prstGeom prst="ellipse">
            <a:avLst/>
          </a:prstGeom>
          <a:noFill/>
          <a:ln cap="flat" cmpd="sng" w="12700">
            <a:solidFill>
              <a:schemeClr val="lt1"/>
            </a:solidFill>
            <a:prstDash val="solid"/>
            <a:round/>
            <a:headEnd len="sm" w="sm" type="none"/>
            <a:tailEnd len="sm" w="sm" type="none"/>
          </a:ln>
        </p:spPr>
      </p:sp>
      <p:sp>
        <p:nvSpPr>
          <p:cNvPr id="701" name="Google Shape;701;p91"/>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702" name="Google Shape;702;p91"/>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3" name="Google Shape;703;p91"/>
          <p:cNvSpPr txBox="1"/>
          <p:nvPr>
            <p:ph idx="15"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04" name="Google Shape;704;p91"/>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705" name="Google Shape;705;p91">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706" name="Google Shape;706;p91">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707" name="Google Shape;707;p91"/>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Message">
  <p:cSld name="Welcome Message">
    <p:spTree>
      <p:nvGrpSpPr>
        <p:cNvPr id="46" name="Shape 46"/>
        <p:cNvGrpSpPr/>
        <p:nvPr/>
      </p:nvGrpSpPr>
      <p:grpSpPr>
        <a:xfrm>
          <a:off x="0" y="0"/>
          <a:ext cx="0" cy="0"/>
          <a:chOff x="0" y="0"/>
          <a:chExt cx="0" cy="0"/>
        </a:xfrm>
      </p:grpSpPr>
      <p:sp>
        <p:nvSpPr>
          <p:cNvPr id="47" name="Google Shape;47;p31"/>
          <p:cNvSpPr/>
          <p:nvPr>
            <p:ph idx="2" type="pic"/>
          </p:nvPr>
        </p:nvSpPr>
        <p:spPr>
          <a:xfrm>
            <a:off x="5453695" y="2118348"/>
            <a:ext cx="1284600" cy="1042500"/>
          </a:xfrm>
          <a:prstGeom prst="ellipse">
            <a:avLst/>
          </a:prstGeom>
          <a:noFill/>
          <a:ln cap="flat" cmpd="sng" w="12700">
            <a:solidFill>
              <a:schemeClr val="lt1"/>
            </a:solidFill>
            <a:prstDash val="solid"/>
            <a:round/>
            <a:headEnd len="sm" w="sm" type="none"/>
            <a:tailEnd len="sm" w="sm" type="none"/>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ni Right Pictgure in Page">
  <p:cSld name="Mini Right Pictgure in Page">
    <p:spTree>
      <p:nvGrpSpPr>
        <p:cNvPr id="48" name="Shape 48"/>
        <p:cNvGrpSpPr/>
        <p:nvPr/>
      </p:nvGrpSpPr>
      <p:grpSpPr>
        <a:xfrm>
          <a:off x="0" y="0"/>
          <a:ext cx="0" cy="0"/>
          <a:chOff x="0" y="0"/>
          <a:chExt cx="0" cy="0"/>
        </a:xfrm>
      </p:grpSpPr>
      <p:sp>
        <p:nvSpPr>
          <p:cNvPr id="49" name="Google Shape;49;p32"/>
          <p:cNvSpPr/>
          <p:nvPr>
            <p:ph idx="2" type="pic"/>
          </p:nvPr>
        </p:nvSpPr>
        <p:spPr>
          <a:xfrm>
            <a:off x="6096000" y="1"/>
            <a:ext cx="6096000" cy="4064100"/>
          </a:xfrm>
          <a:prstGeom prst="rect">
            <a:avLst/>
          </a:prstGeom>
          <a:noFill/>
          <a:ln>
            <a:noFill/>
          </a:ln>
        </p:spPr>
      </p:sp>
      <p:sp>
        <p:nvSpPr>
          <p:cNvPr id="50" name="Google Shape;50;p32"/>
          <p:cNvSpPr txBox="1"/>
          <p:nvPr>
            <p:ph idx="1" type="body"/>
          </p:nvPr>
        </p:nvSpPr>
        <p:spPr>
          <a:xfrm>
            <a:off x="778937" y="767789"/>
            <a:ext cx="44415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32"/>
          <p:cNvSpPr txBox="1"/>
          <p:nvPr>
            <p:ph idx="3" type="body"/>
          </p:nvPr>
        </p:nvSpPr>
        <p:spPr>
          <a:xfrm>
            <a:off x="791641" y="1278837"/>
            <a:ext cx="44415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2" name="Google Shape;52;p32"/>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53" name="Google Shape;53;p32"/>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cxnSp>
        <p:nvCxnSpPr>
          <p:cNvPr id="54" name="Google Shape;54;p32"/>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55" name="Google Shape;55;p32"/>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ny History Page 1">
  <p:cSld name="Company History Page 1">
    <p:spTree>
      <p:nvGrpSpPr>
        <p:cNvPr id="56" name="Shape 56"/>
        <p:cNvGrpSpPr/>
        <p:nvPr/>
      </p:nvGrpSpPr>
      <p:grpSpPr>
        <a:xfrm>
          <a:off x="0" y="0"/>
          <a:ext cx="0" cy="0"/>
          <a:chOff x="0" y="0"/>
          <a:chExt cx="0" cy="0"/>
        </a:xfrm>
      </p:grpSpPr>
      <p:sp>
        <p:nvSpPr>
          <p:cNvPr id="57" name="Google Shape;57;p33"/>
          <p:cNvSpPr txBox="1"/>
          <p:nvPr>
            <p:ph idx="1" type="body"/>
          </p:nvPr>
        </p:nvSpPr>
        <p:spPr>
          <a:xfrm>
            <a:off x="778943" y="767789"/>
            <a:ext cx="10604400" cy="510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2383"/>
              <a:buFont typeface="Arial"/>
              <a:buNone/>
              <a:defRPr b="0" i="0" sz="2383" u="none" cap="none" strike="noStrike">
                <a:solidFill>
                  <a:schemeClr val="accent1"/>
                </a:solidFill>
                <a:latin typeface="Lato Black"/>
                <a:ea typeface="Lato Black"/>
                <a:cs typeface="Lato Black"/>
                <a:sym typeface="Lato Bla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33"/>
          <p:cNvSpPr txBox="1"/>
          <p:nvPr>
            <p:ph idx="2" type="body"/>
          </p:nvPr>
        </p:nvSpPr>
        <p:spPr>
          <a:xfrm>
            <a:off x="791633" y="1278837"/>
            <a:ext cx="10604400" cy="188400"/>
          </a:xfrm>
          <a:prstGeom prst="rect">
            <a:avLst/>
          </a:prstGeom>
          <a:noFill/>
          <a:ln>
            <a:noFill/>
          </a:ln>
        </p:spPr>
        <p:txBody>
          <a:bodyPr anchorCtr="0" anchor="t" bIns="0" lIns="0" spcFirstLastPara="1" rIns="0" wrap="square" tIns="0">
            <a:noAutofit/>
          </a:bodyPr>
          <a:lstStyle>
            <a:lvl1pPr indent="-228600" lvl="0" marL="457200" marR="0" rtl="0" algn="l">
              <a:lnSpc>
                <a:spcPct val="133333"/>
              </a:lnSpc>
              <a:spcBef>
                <a:spcPts val="0"/>
              </a:spcBef>
              <a:spcAft>
                <a:spcPts val="0"/>
              </a:spcAft>
              <a:buClr>
                <a:schemeClr val="accent4"/>
              </a:buClr>
              <a:buSzPts val="975"/>
              <a:buFont typeface="Arial"/>
              <a:buNone/>
              <a:defRPr b="0" i="0" sz="975" u="none" cap="none" strike="noStrike">
                <a:solidFill>
                  <a:schemeClr val="accent4"/>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9" name="Google Shape;59;p33"/>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60" name="Google Shape;60;p33"/>
          <p:cNvSpPr/>
          <p:nvPr>
            <p:ph idx="3" type="pic"/>
          </p:nvPr>
        </p:nvSpPr>
        <p:spPr>
          <a:xfrm>
            <a:off x="5586012" y="2120015"/>
            <a:ext cx="1380900" cy="1124700"/>
          </a:xfrm>
          <a:prstGeom prst="ellipse">
            <a:avLst/>
          </a:prstGeom>
          <a:noFill/>
          <a:ln cap="flat" cmpd="sng" w="12700">
            <a:solidFill>
              <a:schemeClr val="lt1"/>
            </a:solidFill>
            <a:prstDash val="solid"/>
            <a:round/>
            <a:headEnd len="sm" w="sm" type="none"/>
            <a:tailEnd len="sm" w="sm" type="none"/>
          </a:ln>
        </p:spPr>
      </p:sp>
      <p:sp>
        <p:nvSpPr>
          <p:cNvPr id="61" name="Google Shape;61;p33"/>
          <p:cNvSpPr/>
          <p:nvPr>
            <p:ph idx="4" type="pic"/>
          </p:nvPr>
        </p:nvSpPr>
        <p:spPr>
          <a:xfrm>
            <a:off x="2027145" y="4311469"/>
            <a:ext cx="1380900" cy="1124700"/>
          </a:xfrm>
          <a:prstGeom prst="ellipse">
            <a:avLst/>
          </a:prstGeom>
          <a:noFill/>
          <a:ln cap="flat" cmpd="sng" w="12700">
            <a:solidFill>
              <a:schemeClr val="lt1"/>
            </a:solidFill>
            <a:prstDash val="solid"/>
            <a:round/>
            <a:headEnd len="sm" w="sm" type="none"/>
            <a:tailEnd len="sm" w="sm" type="none"/>
          </a:ln>
        </p:spPr>
      </p:sp>
      <p:sp>
        <p:nvSpPr>
          <p:cNvPr id="62" name="Google Shape;62;p33"/>
          <p:cNvSpPr/>
          <p:nvPr>
            <p:ph idx="5" type="pic"/>
          </p:nvPr>
        </p:nvSpPr>
        <p:spPr>
          <a:xfrm>
            <a:off x="9209745" y="4311469"/>
            <a:ext cx="1380900" cy="1124700"/>
          </a:xfrm>
          <a:prstGeom prst="ellipse">
            <a:avLst/>
          </a:prstGeom>
          <a:noFill/>
          <a:ln cap="flat" cmpd="sng" w="12700">
            <a:solidFill>
              <a:schemeClr val="lt1"/>
            </a:solidFill>
            <a:prstDash val="solid"/>
            <a:round/>
            <a:headEnd len="sm" w="sm" type="none"/>
            <a:tailEnd len="sm" w="sm" type="none"/>
          </a:ln>
        </p:spPr>
      </p:sp>
      <p:sp>
        <p:nvSpPr>
          <p:cNvPr id="63" name="Google Shape;63;p33"/>
          <p:cNvSpPr txBox="1"/>
          <p:nvPr/>
        </p:nvSpPr>
        <p:spPr>
          <a:xfrm>
            <a:off x="791658" y="6297121"/>
            <a:ext cx="2378100" cy="133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67">
                <a:solidFill>
                  <a:srgbClr val="6E7378"/>
                </a:solidFill>
                <a:latin typeface="Lato"/>
                <a:ea typeface="Lato"/>
                <a:cs typeface="Lato"/>
                <a:sym typeface="Lato"/>
              </a:rPr>
              <a:t>JAFAR DESIGNS </a:t>
            </a:r>
            <a:r>
              <a:rPr b="1" lang="es-ES" sz="867">
                <a:solidFill>
                  <a:srgbClr val="5AA082"/>
                </a:solidFill>
                <a:latin typeface="Lato"/>
                <a:ea typeface="Lato"/>
                <a:cs typeface="Lato"/>
                <a:sym typeface="Lato"/>
              </a:rPr>
              <a:t>STUDIO</a:t>
            </a:r>
            <a:endParaRPr/>
          </a:p>
        </p:txBody>
      </p:sp>
      <p:sp>
        <p:nvSpPr>
          <p:cNvPr id="64" name="Google Shape;64;p33"/>
          <p:cNvSpPr txBox="1"/>
          <p:nvPr/>
        </p:nvSpPr>
        <p:spPr>
          <a:xfrm>
            <a:off x="8908408" y="6297121"/>
            <a:ext cx="15471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s-ES" sz="867">
                <a:solidFill>
                  <a:srgbClr val="6E7378"/>
                </a:solidFill>
                <a:latin typeface="Lato"/>
                <a:ea typeface="Lato"/>
                <a:cs typeface="Lato"/>
                <a:sym typeface="Lato"/>
              </a:rPr>
              <a:t>BUSNESS </a:t>
            </a:r>
            <a:r>
              <a:rPr b="1" lang="es-ES" sz="867">
                <a:solidFill>
                  <a:srgbClr val="5AA082"/>
                </a:solidFill>
                <a:latin typeface="Lato"/>
                <a:ea typeface="Lato"/>
                <a:cs typeface="Lato"/>
                <a:sym typeface="Lato"/>
              </a:rPr>
              <a:t>PROPOSAL</a:t>
            </a:r>
            <a:endParaRPr/>
          </a:p>
        </p:txBody>
      </p:sp>
      <p:sp>
        <p:nvSpPr>
          <p:cNvPr id="65" name="Google Shape;65;p33"/>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66" name="Google Shape;66;p33">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67" name="Google Shape;67;p33">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cxnSp>
        <p:nvCxnSpPr>
          <p:cNvPr id="68" name="Google Shape;68;p33"/>
          <p:cNvCxnSpPr/>
          <p:nvPr/>
        </p:nvCxnSpPr>
        <p:spPr>
          <a:xfrm>
            <a:off x="791633" y="656089"/>
            <a:ext cx="1219200" cy="0"/>
          </a:xfrm>
          <a:prstGeom prst="straightConnector1">
            <a:avLst/>
          </a:prstGeom>
          <a:noFill/>
          <a:ln cap="flat" cmpd="sng" w="28575">
            <a:solidFill>
              <a:schemeClr val="accent2"/>
            </a:solidFill>
            <a:prstDash val="solid"/>
            <a:miter lim="800000"/>
            <a:headEnd len="sm" w="sm" type="none"/>
            <a:tailEnd len="sm" w="sm" type="none"/>
          </a:ln>
        </p:spPr>
      </p:cxnSp>
      <p:sp>
        <p:nvSpPr>
          <p:cNvPr id="69" name="Google Shape;69;p33"/>
          <p:cNvSpPr txBox="1"/>
          <p:nvPr/>
        </p:nvSpPr>
        <p:spPr>
          <a:xfrm>
            <a:off x="10585897" y="6297121"/>
            <a:ext cx="276000" cy="1335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lang="es-ES" sz="867">
                <a:solidFill>
                  <a:srgbClr val="91969B"/>
                </a:solidFill>
                <a:latin typeface="Lato"/>
                <a:ea typeface="Lato"/>
                <a:cs typeface="Lato"/>
                <a:sym typeface="Lato"/>
              </a:rPr>
              <a:t>‹#›</a:t>
            </a:fld>
            <a:endParaRPr sz="867">
              <a:solidFill>
                <a:srgbClr val="91969B"/>
              </a:solidFill>
              <a:latin typeface="Lato"/>
              <a:ea typeface="Lato"/>
              <a:cs typeface="Lato"/>
              <a:sym typeface="Lato"/>
            </a:endParaRPr>
          </a:p>
        </p:txBody>
      </p:sp>
      <p:sp>
        <p:nvSpPr>
          <p:cNvPr id="70" name="Google Shape;70;p33">
            <a:hlinkClick action="ppaction://hlinkshowjump?jump=nextslide"/>
          </p:cNvPr>
          <p:cNvSpPr/>
          <p:nvPr/>
        </p:nvSpPr>
        <p:spPr>
          <a:xfrm>
            <a:off x="11194218" y="6284422"/>
            <a:ext cx="202576" cy="164594"/>
          </a:xfrm>
          <a:custGeom>
            <a:rect b="b" l="l" r="r" t="t"/>
            <a:pathLst>
              <a:path extrusionOk="0" h="2350" w="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71" name="Google Shape;71;p33">
            <a:hlinkClick action="ppaction://hlinkshowjump?jump=previousslide"/>
          </p:cNvPr>
          <p:cNvSpPr/>
          <p:nvPr/>
        </p:nvSpPr>
        <p:spPr>
          <a:xfrm>
            <a:off x="10968682" y="6284422"/>
            <a:ext cx="202576" cy="164594"/>
          </a:xfrm>
          <a:custGeom>
            <a:rect b="b" l="l" r="r" t="t"/>
            <a:pathLst>
              <a:path extrusionOk="0" h="2350" w="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anchorCtr="0" anchor="t" bIns="49525" lIns="99050" spcFirstLastPara="1" rIns="99050" wrap="square" tIns="49525">
            <a:noAutofit/>
          </a:bodyPr>
          <a:lstStyle/>
          <a:p>
            <a:pPr indent="0" lvl="0" marL="0" marR="0" rtl="0" algn="l">
              <a:spcBef>
                <a:spcPts val="0"/>
              </a:spcBef>
              <a:spcAft>
                <a:spcPts val="0"/>
              </a:spcAft>
              <a:buNone/>
            </a:pPr>
            <a:r>
              <a:t/>
            </a:r>
            <a:endParaRPr sz="1716">
              <a:solidFill>
                <a:srgbClr val="000000"/>
              </a:solidFill>
              <a:latin typeface="Calibri"/>
              <a:ea typeface="Calibri"/>
              <a:cs typeface="Calibri"/>
              <a:sym typeface="Calibri"/>
            </a:endParaRPr>
          </a:p>
        </p:txBody>
      </p:sp>
      <p:sp>
        <p:nvSpPr>
          <p:cNvPr id="72" name="Google Shape;72;p33"/>
          <p:cNvSpPr txBox="1"/>
          <p:nvPr/>
        </p:nvSpPr>
        <p:spPr>
          <a:xfrm>
            <a:off x="791678" y="6297187"/>
            <a:ext cx="23781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s-ES" sz="800">
                <a:solidFill>
                  <a:srgbClr val="6E7378"/>
                </a:solidFill>
                <a:latin typeface="Lato"/>
                <a:ea typeface="Lato"/>
                <a:cs typeface="Lato"/>
                <a:sym typeface="Lato"/>
              </a:rPr>
              <a:t>CONECTA MEDIA </a:t>
            </a:r>
            <a:r>
              <a:rPr b="1" lang="es-ES" sz="800">
                <a:solidFill>
                  <a:srgbClr val="5AA082"/>
                </a:solidFill>
                <a:latin typeface="Lato"/>
                <a:ea typeface="Lato"/>
                <a:cs typeface="Lato"/>
                <a:sym typeface="Lato"/>
              </a:rPr>
              <a:t>RESEARCH</a:t>
            </a:r>
            <a:endParaRPr/>
          </a:p>
        </p:txBody>
      </p:sp>
    </p:spTree>
  </p:cSld>
  <p:clrMapOvr>
    <a:masterClrMapping/>
  </p:clrMapOvr>
  <p:extLst>
    <p:ext uri="{DCECCB84-F9BA-43D5-87BE-67443E8EF086}">
      <p15:sldGuideLst>
        <p15:guide id="1" pos="5833">
          <p15:clr>
            <a:srgbClr val="FBAE40"/>
          </p15:clr>
        </p15:guide>
        <p15:guide id="2" pos="405">
          <p15:clr>
            <a:srgbClr val="FBAE40"/>
          </p15:clr>
        </p15:guide>
        <p15:guide id="3" orient="horz" pos="3600">
          <p15:clr>
            <a:srgbClr val="FBAE40"/>
          </p15:clr>
        </p15:guide>
        <p15:guide id="4" pos="7777">
          <p15:clr>
            <a:srgbClr val="FBAE40"/>
          </p15:clr>
        </p15:guide>
        <p15:guide id="5" pos="540">
          <p15:clr>
            <a:srgbClr val="FBAE40"/>
          </p15:clr>
        </p15:guide>
        <p15:guide id="6" orient="horz" pos="408">
          <p15:clr>
            <a:srgbClr val="FBAE40"/>
          </p15:clr>
        </p15:guide>
        <p15:guide id="7" orient="horz" pos="1296">
          <p15:clr>
            <a:srgbClr val="FBAE40"/>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theme" Target="../theme/theme1.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8FA"/>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4.xml"/><Relationship Id="rId4" Type="http://schemas.openxmlformats.org/officeDocument/2006/relationships/chart" Target="../charts/chart5.xml"/><Relationship Id="rId5" Type="http://schemas.openxmlformats.org/officeDocument/2006/relationships/image" Target="../media/image9.png"/><Relationship Id="rId6"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9.jp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8.png"/><Relationship Id="rId4" Type="http://schemas.openxmlformats.org/officeDocument/2006/relationships/image" Target="../media/image41.png"/><Relationship Id="rId5" Type="http://schemas.openxmlformats.org/officeDocument/2006/relationships/chart" Target="../charts/chart6.xml"/><Relationship Id="rId6" Type="http://schemas.openxmlformats.org/officeDocument/2006/relationships/image" Target="../media/image9.png"/><Relationship Id="rId7"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7.png"/><Relationship Id="rId4" Type="http://schemas.openxmlformats.org/officeDocument/2006/relationships/chart" Target="../charts/chart7.xml"/><Relationship Id="rId5" Type="http://schemas.openxmlformats.org/officeDocument/2006/relationships/image" Target="../media/image46.png"/><Relationship Id="rId6" Type="http://schemas.openxmlformats.org/officeDocument/2006/relationships/image" Target="../media/image9.png"/><Relationship Id="rId7"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45.png"/><Relationship Id="rId4" Type="http://schemas.openxmlformats.org/officeDocument/2006/relationships/image" Target="../media/image42.png"/><Relationship Id="rId5" Type="http://schemas.openxmlformats.org/officeDocument/2006/relationships/image" Target="../media/image40.png"/><Relationship Id="rId6" Type="http://schemas.openxmlformats.org/officeDocument/2006/relationships/image" Target="../media/image9.png"/><Relationship Id="rId7"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43.png"/><Relationship Id="rId4" Type="http://schemas.openxmlformats.org/officeDocument/2006/relationships/image" Target="../media/image47.png"/><Relationship Id="rId5" Type="http://schemas.openxmlformats.org/officeDocument/2006/relationships/image" Target="../media/image9.png"/><Relationship Id="rId6"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48.png"/><Relationship Id="rId4" Type="http://schemas.openxmlformats.org/officeDocument/2006/relationships/image" Target="../media/image9.png"/><Relationship Id="rId5"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9.jp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 Id="rId6" Type="http://schemas.openxmlformats.org/officeDocument/2006/relationships/image" Target="../media/image44.png"/><Relationship Id="rId7" Type="http://schemas.openxmlformats.org/officeDocument/2006/relationships/image" Target="../media/image9.png"/><Relationship Id="rId8"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chart" Target="../charts/chart11.xml"/><Relationship Id="rId4" Type="http://schemas.openxmlformats.org/officeDocument/2006/relationships/chart" Target="../charts/chart12.xml"/><Relationship Id="rId5" Type="http://schemas.openxmlformats.org/officeDocument/2006/relationships/chart" Target="../charts/chart13.xml"/><Relationship Id="rId6" Type="http://schemas.openxmlformats.org/officeDocument/2006/relationships/image" Target="../media/image58.png"/><Relationship Id="rId7" Type="http://schemas.openxmlformats.org/officeDocument/2006/relationships/image" Target="../media/image9.png"/><Relationship Id="rId8"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chart" Target="../charts/chart14.xml"/><Relationship Id="rId4" Type="http://schemas.openxmlformats.org/officeDocument/2006/relationships/chart" Target="../charts/chart15.xml"/><Relationship Id="rId5" Type="http://schemas.openxmlformats.org/officeDocument/2006/relationships/image" Target="../media/image9.png"/><Relationship Id="rId6"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50.png"/><Relationship Id="rId4" Type="http://schemas.openxmlformats.org/officeDocument/2006/relationships/image" Target="../media/image51.png"/><Relationship Id="rId9" Type="http://schemas.openxmlformats.org/officeDocument/2006/relationships/image" Target="../media/image59.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6.png"/><Relationship Id="rId8" Type="http://schemas.openxmlformats.org/officeDocument/2006/relationships/image" Target="../media/image52.png"/><Relationship Id="rId11" Type="http://schemas.openxmlformats.org/officeDocument/2006/relationships/image" Target="../media/image11.png"/><Relationship Id="rId10"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57.png"/><Relationship Id="rId4" Type="http://schemas.openxmlformats.org/officeDocument/2006/relationships/image" Target="../media/image55.png"/><Relationship Id="rId9" Type="http://schemas.openxmlformats.org/officeDocument/2006/relationships/chart" Target="../charts/chart17.xml"/><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chart" Target="../charts/chart16.xml"/><Relationship Id="rId11" Type="http://schemas.openxmlformats.org/officeDocument/2006/relationships/chart" Target="../charts/chart19.xml"/><Relationship Id="rId10" Type="http://schemas.openxmlformats.org/officeDocument/2006/relationships/chart" Target="../charts/chart18.xml"/><Relationship Id="rId13" Type="http://schemas.openxmlformats.org/officeDocument/2006/relationships/image" Target="../media/image9.png"/><Relationship Id="rId12" Type="http://schemas.openxmlformats.org/officeDocument/2006/relationships/chart" Target="../charts/chart20.xml"/><Relationship Id="rId1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1.xml"/><Relationship Id="rId4" Type="http://schemas.openxmlformats.org/officeDocument/2006/relationships/image" Target="../media/image9.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9.png"/><Relationship Id="rId6"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2.xml"/><Relationship Id="rId4" Type="http://schemas.openxmlformats.org/officeDocument/2006/relationships/image" Target="../media/image20.png"/><Relationship Id="rId5" Type="http://schemas.openxmlformats.org/officeDocument/2006/relationships/image" Target="../media/image9.png"/><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16.png"/><Relationship Id="rId7" Type="http://schemas.openxmlformats.org/officeDocument/2006/relationships/image" Target="../media/image23.png"/><Relationship Id="rId8" Type="http://schemas.openxmlformats.org/officeDocument/2006/relationships/image" Target="../media/image32.png"/><Relationship Id="rId11" Type="http://schemas.openxmlformats.org/officeDocument/2006/relationships/image" Target="../media/image21.png"/><Relationship Id="rId10" Type="http://schemas.openxmlformats.org/officeDocument/2006/relationships/image" Target="../media/image24.png"/><Relationship Id="rId13" Type="http://schemas.openxmlformats.org/officeDocument/2006/relationships/image" Target="../media/image11.png"/><Relationship Id="rId1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chart" Target="../charts/chart3.xml"/><Relationship Id="rId5" Type="http://schemas.openxmlformats.org/officeDocument/2006/relationships/image" Target="../media/image9.png"/><Relationship Id="rId6"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27.png"/><Relationship Id="rId9" Type="http://schemas.openxmlformats.org/officeDocument/2006/relationships/image" Target="../media/image30.png"/><Relationship Id="rId5" Type="http://schemas.openxmlformats.org/officeDocument/2006/relationships/image" Target="../media/image29.png"/><Relationship Id="rId6" Type="http://schemas.openxmlformats.org/officeDocument/2006/relationships/image" Target="../media/image31.png"/><Relationship Id="rId7" Type="http://schemas.openxmlformats.org/officeDocument/2006/relationships/image" Target="../media/image35.png"/><Relationship Id="rId8" Type="http://schemas.openxmlformats.org/officeDocument/2006/relationships/image" Target="../media/image26.png"/><Relationship Id="rId11" Type="http://schemas.openxmlformats.org/officeDocument/2006/relationships/image" Target="../media/image34.png"/><Relationship Id="rId10" Type="http://schemas.openxmlformats.org/officeDocument/2006/relationships/image" Target="../media/image33.png"/><Relationship Id="rId13" Type="http://schemas.openxmlformats.org/officeDocument/2006/relationships/image" Target="../media/image9.png"/><Relationship Id="rId12" Type="http://schemas.openxmlformats.org/officeDocument/2006/relationships/image" Target="../media/image3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2" name="Shape 712"/>
        <p:cNvGrpSpPr/>
        <p:nvPr/>
      </p:nvGrpSpPr>
      <p:grpSpPr>
        <a:xfrm>
          <a:off x="0" y="0"/>
          <a:ext cx="0" cy="0"/>
          <a:chOff x="0" y="0"/>
          <a:chExt cx="0" cy="0"/>
        </a:xfrm>
      </p:grpSpPr>
      <p:sp>
        <p:nvSpPr>
          <p:cNvPr id="713" name="Google Shape;713;p1"/>
          <p:cNvSpPr txBox="1"/>
          <p:nvPr/>
        </p:nvSpPr>
        <p:spPr>
          <a:xfrm>
            <a:off x="904574" y="2186175"/>
            <a:ext cx="10139700" cy="9543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s-ES" sz="3100" u="none" cap="none" strike="noStrike">
                <a:solidFill>
                  <a:srgbClr val="4B5050"/>
                </a:solidFill>
              </a:rPr>
              <a:t>Análisis de la #FranjaElectoral de Primera Vuelta en Redes Sociales</a:t>
            </a:r>
            <a:endParaRPr b="1" i="0" sz="2500" u="none" cap="none" strike="noStrike">
              <a:solidFill>
                <a:srgbClr val="4B5050"/>
              </a:solidFill>
            </a:endParaRPr>
          </a:p>
        </p:txBody>
      </p:sp>
      <p:sp>
        <p:nvSpPr>
          <p:cNvPr id="714" name="Google Shape;714;p1"/>
          <p:cNvSpPr txBox="1"/>
          <p:nvPr/>
        </p:nvSpPr>
        <p:spPr>
          <a:xfrm>
            <a:off x="4460193" y="5843390"/>
            <a:ext cx="3210000" cy="338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s-ES" sz="2200" u="none" cap="none" strike="noStrike">
                <a:solidFill>
                  <a:schemeClr val="dk1"/>
                </a:solidFill>
              </a:rPr>
              <a:t>Noviembre 2021</a:t>
            </a:r>
            <a:endParaRPr b="1" i="0" sz="2200" u="none" cap="none" strike="noStrike">
              <a:solidFill>
                <a:schemeClr val="dk1"/>
              </a:solidFill>
            </a:endParaRPr>
          </a:p>
        </p:txBody>
      </p:sp>
      <p:pic>
        <p:nvPicPr>
          <p:cNvPr id="715" name="Google Shape;715;p1"/>
          <p:cNvPicPr preferRelativeResize="0"/>
          <p:nvPr/>
        </p:nvPicPr>
        <p:blipFill rotWithShape="1">
          <a:blip r:embed="rId3">
            <a:alphaModFix/>
          </a:blip>
          <a:srcRect b="0" l="0" r="0" t="0"/>
          <a:stretch/>
        </p:blipFill>
        <p:spPr>
          <a:xfrm>
            <a:off x="5471125" y="4120150"/>
            <a:ext cx="3568886" cy="399675"/>
          </a:xfrm>
          <a:prstGeom prst="rect">
            <a:avLst/>
          </a:prstGeom>
          <a:noFill/>
          <a:ln>
            <a:noFill/>
          </a:ln>
        </p:spPr>
      </p:pic>
      <p:pic>
        <p:nvPicPr>
          <p:cNvPr id="716" name="Google Shape;716;p1"/>
          <p:cNvPicPr preferRelativeResize="0"/>
          <p:nvPr/>
        </p:nvPicPr>
        <p:blipFill rotWithShape="1">
          <a:blip r:embed="rId4">
            <a:alphaModFix/>
          </a:blip>
          <a:srcRect b="0" l="0" r="0" t="96688"/>
          <a:stretch/>
        </p:blipFill>
        <p:spPr>
          <a:xfrm>
            <a:off x="-61625" y="6490415"/>
            <a:ext cx="12253626" cy="399686"/>
          </a:xfrm>
          <a:prstGeom prst="rect">
            <a:avLst/>
          </a:prstGeom>
          <a:noFill/>
          <a:ln>
            <a:noFill/>
          </a:ln>
        </p:spPr>
      </p:pic>
      <p:pic>
        <p:nvPicPr>
          <p:cNvPr descr="https://lh6.googleusercontent.com/wmkne0xYIuM60defqcCoDqe3q1Pdq8mArvuDlBKvXE7RtuzrT2LBOtI4k-Ghdh5GHGGvfIRKNCveJyY10Avou5EXDOcK5PhX9MGGqVgLYr13H-8nQ-YQYUC4op1HySX5" id="717" name="Google Shape;717;p1"/>
          <p:cNvPicPr preferRelativeResize="0"/>
          <p:nvPr/>
        </p:nvPicPr>
        <p:blipFill rotWithShape="1">
          <a:blip r:embed="rId5">
            <a:alphaModFix/>
          </a:blip>
          <a:srcRect b="0" l="0" r="0" t="0"/>
          <a:stretch/>
        </p:blipFill>
        <p:spPr>
          <a:xfrm>
            <a:off x="3283796" y="3470625"/>
            <a:ext cx="1613500" cy="161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713"/>
                                        </p:tgtEl>
                                        <p:attrNameLst>
                                          <p:attrName>style.visibility</p:attrName>
                                        </p:attrNameLst>
                                      </p:cBhvr>
                                      <p:to>
                                        <p:strVal val="visible"/>
                                      </p:to>
                                    </p:set>
                                    <p:anim calcmode="lin" valueType="num">
                                      <p:cBhvr additive="base">
                                        <p:cTn dur="750"/>
                                        <p:tgtEl>
                                          <p:spTgt spid="713"/>
                                        </p:tgtEl>
                                        <p:attrNameLst>
                                          <p:attrName>ppt_w</p:attrName>
                                        </p:attrNameLst>
                                      </p:cBhvr>
                                      <p:tavLst>
                                        <p:tav fmla="" tm="0">
                                          <p:val>
                                            <p:strVal val="0"/>
                                          </p:val>
                                        </p:tav>
                                        <p:tav fmla="" tm="100000">
                                          <p:val>
                                            <p:strVal val="#ppt_w"/>
                                          </p:val>
                                        </p:tav>
                                      </p:tavLst>
                                    </p:anim>
                                    <p:anim calcmode="lin" valueType="num">
                                      <p:cBhvr additive="base">
                                        <p:cTn dur="750"/>
                                        <p:tgtEl>
                                          <p:spTgt spid="713"/>
                                        </p:tgtEl>
                                        <p:attrNameLst>
                                          <p:attrName>ppt_h</p:attrName>
                                        </p:attrNameLst>
                                      </p:cBhvr>
                                      <p:tavLst>
                                        <p:tav fmla="" tm="0">
                                          <p:val>
                                            <p:strVal val="0"/>
                                          </p:val>
                                        </p:tav>
                                        <p:tav fmla="" tm="100000">
                                          <p:val>
                                            <p:strVal val="#ppt_h"/>
                                          </p:val>
                                        </p:tav>
                                      </p:tavLst>
                                    </p:anim>
                                  </p:childTnLst>
                                </p:cTn>
                              </p:par>
                            </p:childTnLst>
                          </p:cTn>
                        </p:par>
                        <p:par>
                          <p:cTn fill="hold">
                            <p:stCondLst>
                              <p:cond delay="750"/>
                            </p:stCondLst>
                            <p:childTnLst>
                              <p:par>
                                <p:cTn fill="hold" nodeType="afterEffect" presetClass="entr" presetID="23" presetSubtype="16">
                                  <p:stCondLst>
                                    <p:cond delay="0"/>
                                  </p:stCondLst>
                                  <p:childTnLst>
                                    <p:set>
                                      <p:cBhvr>
                                        <p:cTn dur="1" fill="hold">
                                          <p:stCondLst>
                                            <p:cond delay="0"/>
                                          </p:stCondLst>
                                        </p:cTn>
                                        <p:tgtEl>
                                          <p:spTgt spid="714"/>
                                        </p:tgtEl>
                                        <p:attrNameLst>
                                          <p:attrName>style.visibility</p:attrName>
                                        </p:attrNameLst>
                                      </p:cBhvr>
                                      <p:to>
                                        <p:strVal val="visible"/>
                                      </p:to>
                                    </p:set>
                                    <p:anim calcmode="lin" valueType="num">
                                      <p:cBhvr additive="base">
                                        <p:cTn dur="750"/>
                                        <p:tgtEl>
                                          <p:spTgt spid="714"/>
                                        </p:tgtEl>
                                        <p:attrNameLst>
                                          <p:attrName>ppt_w</p:attrName>
                                        </p:attrNameLst>
                                      </p:cBhvr>
                                      <p:tavLst>
                                        <p:tav fmla="" tm="0">
                                          <p:val>
                                            <p:strVal val="0"/>
                                          </p:val>
                                        </p:tav>
                                        <p:tav fmla="" tm="100000">
                                          <p:val>
                                            <p:strVal val="#ppt_w"/>
                                          </p:val>
                                        </p:tav>
                                      </p:tavLst>
                                    </p:anim>
                                    <p:anim calcmode="lin" valueType="num">
                                      <p:cBhvr additive="base">
                                        <p:cTn dur="750"/>
                                        <p:tgtEl>
                                          <p:spTgt spid="71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graphicFrame>
        <p:nvGraphicFramePr>
          <p:cNvPr id="821" name="Google Shape;821;p10"/>
          <p:cNvGraphicFramePr/>
          <p:nvPr/>
        </p:nvGraphicFramePr>
        <p:xfrm>
          <a:off x="3210126" y="1045754"/>
          <a:ext cx="8229601" cy="2785900"/>
        </p:xfrm>
        <a:graphic>
          <a:graphicData uri="http://schemas.openxmlformats.org/drawingml/2006/chart">
            <c:chart r:id="rId3"/>
          </a:graphicData>
        </a:graphic>
      </p:graphicFrame>
      <p:sp>
        <p:nvSpPr>
          <p:cNvPr id="822" name="Google Shape;822;p10"/>
          <p:cNvSpPr txBox="1"/>
          <p:nvPr/>
        </p:nvSpPr>
        <p:spPr>
          <a:xfrm>
            <a:off x="796727" y="276044"/>
            <a:ext cx="8144073" cy="5110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rPr b="0" lang="es-ES" sz="2400" cap="none">
                <a:solidFill>
                  <a:schemeClr val="dk1"/>
                </a:solidFill>
                <a:latin typeface="Calibri"/>
                <a:ea typeface="Calibri"/>
                <a:cs typeface="Calibri"/>
                <a:sym typeface="Calibri"/>
              </a:rPr>
              <a:t>#FRANJAELECTORAL EN RRSS COMPARADAS</a:t>
            </a:r>
            <a:endParaRPr/>
          </a:p>
        </p:txBody>
      </p:sp>
      <p:sp>
        <p:nvSpPr>
          <p:cNvPr id="823" name="Google Shape;823;p10"/>
          <p:cNvSpPr txBox="1"/>
          <p:nvPr/>
        </p:nvSpPr>
        <p:spPr>
          <a:xfrm>
            <a:off x="717194" y="686968"/>
            <a:ext cx="796024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7F7F7F"/>
                </a:solidFill>
                <a:latin typeface="Calibri"/>
                <a:ea typeface="Calibri"/>
                <a:cs typeface="Calibri"/>
                <a:sym typeface="Calibri"/>
              </a:rPr>
              <a:t>Periodo: 22 de octubre – 18 noviembre. Comparación de desempeño general en distintas redes sociales.</a:t>
            </a:r>
            <a:endParaRPr sz="1200">
              <a:solidFill>
                <a:srgbClr val="7F7F7F"/>
              </a:solidFill>
              <a:latin typeface="Calibri"/>
              <a:ea typeface="Calibri"/>
              <a:cs typeface="Calibri"/>
              <a:sym typeface="Calibri"/>
            </a:endParaRPr>
          </a:p>
        </p:txBody>
      </p:sp>
      <p:graphicFrame>
        <p:nvGraphicFramePr>
          <p:cNvPr id="824" name="Google Shape;824;p10"/>
          <p:cNvGraphicFramePr/>
          <p:nvPr/>
        </p:nvGraphicFramePr>
        <p:xfrm>
          <a:off x="1053819" y="1531162"/>
          <a:ext cx="3000000" cy="3000000"/>
        </p:xfrm>
        <a:graphic>
          <a:graphicData uri="http://schemas.openxmlformats.org/drawingml/2006/table">
            <a:tbl>
              <a:tblPr bandRow="1" firstRow="1">
                <a:noFill/>
                <a:tableStyleId>{19EF27A8-0F63-466A-B7CE-4C7BD046B7E2}</a:tableStyleId>
              </a:tblPr>
              <a:tblGrid>
                <a:gridCol w="1883925"/>
              </a:tblGrid>
              <a:tr h="247550">
                <a:tc>
                  <a:txBody>
                    <a:bodyPr/>
                    <a:lstStyle/>
                    <a:p>
                      <a:pPr indent="0" lvl="0" marL="0" marR="0" rtl="0" algn="l">
                        <a:spcBef>
                          <a:spcPts val="0"/>
                        </a:spcBef>
                        <a:spcAft>
                          <a:spcPts val="0"/>
                        </a:spcAft>
                        <a:buNone/>
                      </a:pPr>
                      <a:r>
                        <a:rPr lang="es-ES" sz="1100">
                          <a:solidFill>
                            <a:schemeClr val="dk1"/>
                          </a:solidFill>
                        </a:rPr>
                        <a:t>RESULTADOS</a:t>
                      </a:r>
                      <a:endParaRPr sz="1100">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1635250">
                <a:tc>
                  <a:txBody>
                    <a:bodyPr/>
                    <a:lstStyle/>
                    <a:p>
                      <a:pPr indent="0" lvl="0" marL="0" marR="0" rtl="0" algn="ctr">
                        <a:spcBef>
                          <a:spcPts val="0"/>
                        </a:spcBef>
                        <a:spcAft>
                          <a:spcPts val="0"/>
                        </a:spcAft>
                        <a:buNone/>
                      </a:pPr>
                      <a:r>
                        <a:rPr lang="es-ES" sz="4000">
                          <a:solidFill>
                            <a:schemeClr val="dk1"/>
                          </a:solidFill>
                        </a:rPr>
                        <a:t>131.285</a:t>
                      </a:r>
                      <a:endParaRPr sz="4000">
                        <a:solidFill>
                          <a:schemeClr val="dk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graphicFrame>
        <p:nvGraphicFramePr>
          <p:cNvPr id="825" name="Google Shape;825;p10"/>
          <p:cNvGraphicFramePr/>
          <p:nvPr/>
        </p:nvGraphicFramePr>
        <p:xfrm>
          <a:off x="1053819" y="4031508"/>
          <a:ext cx="3000000" cy="3000000"/>
        </p:xfrm>
        <a:graphic>
          <a:graphicData uri="http://schemas.openxmlformats.org/drawingml/2006/table">
            <a:tbl>
              <a:tblPr bandRow="1" firstRow="1">
                <a:noFill/>
                <a:tableStyleId>{19EF27A8-0F63-466A-B7CE-4C7BD046B7E2}</a:tableStyleId>
              </a:tblPr>
              <a:tblGrid>
                <a:gridCol w="1883925"/>
              </a:tblGrid>
              <a:tr h="332125">
                <a:tc>
                  <a:txBody>
                    <a:bodyPr/>
                    <a:lstStyle/>
                    <a:p>
                      <a:pPr indent="0" lvl="0" marL="0" marR="0" rtl="0" algn="l">
                        <a:spcBef>
                          <a:spcPts val="0"/>
                        </a:spcBef>
                        <a:spcAft>
                          <a:spcPts val="0"/>
                        </a:spcAft>
                        <a:buNone/>
                      </a:pPr>
                      <a:r>
                        <a:rPr lang="es-ES" sz="1100">
                          <a:solidFill>
                            <a:schemeClr val="dk1"/>
                          </a:solidFill>
                        </a:rPr>
                        <a:t>INTERACCIONES</a:t>
                      </a:r>
                      <a:endParaRPr sz="1100">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1562200">
                <a:tc>
                  <a:txBody>
                    <a:bodyPr/>
                    <a:lstStyle/>
                    <a:p>
                      <a:pPr indent="0" lvl="0" marL="0" marR="0" rtl="0" algn="ctr">
                        <a:spcBef>
                          <a:spcPts val="0"/>
                        </a:spcBef>
                        <a:spcAft>
                          <a:spcPts val="0"/>
                        </a:spcAft>
                        <a:buNone/>
                      </a:pPr>
                      <a:r>
                        <a:rPr b="0" lang="es-ES" sz="4400">
                          <a:solidFill>
                            <a:schemeClr val="dk1"/>
                          </a:solidFill>
                          <a:latin typeface="Calibri"/>
                          <a:ea typeface="Calibri"/>
                          <a:cs typeface="Calibri"/>
                          <a:sym typeface="Calibri"/>
                        </a:rPr>
                        <a:t>1,80M</a:t>
                      </a:r>
                      <a:endParaRPr b="0" sz="4400">
                        <a:solidFill>
                          <a:schemeClr val="dk1"/>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sp>
        <p:nvSpPr>
          <p:cNvPr id="826" name="Google Shape;826;p10"/>
          <p:cNvSpPr/>
          <p:nvPr/>
        </p:nvSpPr>
        <p:spPr>
          <a:xfrm>
            <a:off x="4607726" y="1350808"/>
            <a:ext cx="1209479" cy="170259"/>
          </a:xfrm>
          <a:prstGeom prst="wedgeRoundRectCallout">
            <a:avLst>
              <a:gd fmla="val -37734" name="adj1"/>
              <a:gd fmla="val 79742" name="adj2"/>
              <a:gd fmla="val 16667" name="adj3"/>
            </a:avLst>
          </a:prstGeom>
          <a:solidFill>
            <a:srgbClr val="FFFFFF"/>
          </a:solidFill>
          <a:ln cap="flat" cmpd="sng" w="12700">
            <a:solidFill>
              <a:srgbClr val="00B0F0"/>
            </a:solidFill>
            <a:prstDash val="solid"/>
            <a:miter lim="800000"/>
            <a:headEnd len="sm" w="sm" type="none"/>
            <a:tailEnd len="sm" w="sm" type="none"/>
          </a:ln>
        </p:spPr>
        <p:txBody>
          <a:bodyPr anchorCtr="0" anchor="ctr" bIns="0" lIns="0" spcFirstLastPara="1" rIns="0" wrap="square" tIns="0">
            <a:spAutoFit/>
          </a:bodyPr>
          <a:lstStyle/>
          <a:p>
            <a:pPr indent="0" lvl="0" marL="0" marR="0" rtl="0" algn="ctr">
              <a:spcBef>
                <a:spcPts val="0"/>
              </a:spcBef>
              <a:spcAft>
                <a:spcPts val="0"/>
              </a:spcAft>
              <a:buNone/>
            </a:pPr>
            <a:r>
              <a:rPr lang="es-ES" sz="1000">
                <a:solidFill>
                  <a:schemeClr val="dk1"/>
                </a:solidFill>
                <a:latin typeface="Calibri"/>
                <a:ea typeface="Calibri"/>
                <a:cs typeface="Calibri"/>
                <a:sym typeface="Calibri"/>
              </a:rPr>
              <a:t>Inicio franja electoral</a:t>
            </a:r>
            <a:endParaRPr sz="1000">
              <a:solidFill>
                <a:schemeClr val="dk1"/>
              </a:solidFill>
              <a:latin typeface="Calibri"/>
              <a:ea typeface="Calibri"/>
              <a:cs typeface="Calibri"/>
              <a:sym typeface="Calibri"/>
            </a:endParaRPr>
          </a:p>
        </p:txBody>
      </p:sp>
      <p:sp>
        <p:nvSpPr>
          <p:cNvPr id="827" name="Google Shape;827;p10"/>
          <p:cNvSpPr/>
          <p:nvPr/>
        </p:nvSpPr>
        <p:spPr>
          <a:xfrm>
            <a:off x="4552672" y="2212679"/>
            <a:ext cx="1209479" cy="170259"/>
          </a:xfrm>
          <a:prstGeom prst="wedgeRoundRectCallout">
            <a:avLst>
              <a:gd fmla="val -37734" name="adj1"/>
              <a:gd fmla="val 79742" name="adj2"/>
              <a:gd fmla="val 16667" name="adj3"/>
            </a:avLst>
          </a:prstGeom>
          <a:solidFill>
            <a:srgbClr val="FFFFFF"/>
          </a:solidFill>
          <a:ln cap="flat" cmpd="sng" w="12700">
            <a:solidFill>
              <a:srgbClr val="005696"/>
            </a:solidFill>
            <a:prstDash val="solid"/>
            <a:miter lim="800000"/>
            <a:headEnd len="sm" w="sm" type="none"/>
            <a:tailEnd len="sm" w="sm" type="none"/>
          </a:ln>
        </p:spPr>
        <p:txBody>
          <a:bodyPr anchorCtr="0" anchor="ctr" bIns="0" lIns="0" spcFirstLastPara="1" rIns="0" wrap="square" tIns="0">
            <a:spAutoFit/>
          </a:bodyPr>
          <a:lstStyle/>
          <a:p>
            <a:pPr indent="0" lvl="0" marL="0" marR="0" rtl="0" algn="ctr">
              <a:spcBef>
                <a:spcPts val="0"/>
              </a:spcBef>
              <a:spcAft>
                <a:spcPts val="0"/>
              </a:spcAft>
              <a:buNone/>
            </a:pPr>
            <a:r>
              <a:rPr lang="es-ES" sz="1000">
                <a:solidFill>
                  <a:schemeClr val="dk1"/>
                </a:solidFill>
                <a:latin typeface="Calibri"/>
                <a:ea typeface="Calibri"/>
                <a:cs typeface="Calibri"/>
                <a:sym typeface="Calibri"/>
              </a:rPr>
              <a:t>Inicio franja electoral</a:t>
            </a:r>
            <a:endParaRPr sz="1000">
              <a:solidFill>
                <a:schemeClr val="dk1"/>
              </a:solidFill>
              <a:latin typeface="Calibri"/>
              <a:ea typeface="Calibri"/>
              <a:cs typeface="Calibri"/>
              <a:sym typeface="Calibri"/>
            </a:endParaRPr>
          </a:p>
        </p:txBody>
      </p:sp>
      <p:sp>
        <p:nvSpPr>
          <p:cNvPr id="828" name="Google Shape;828;p10"/>
          <p:cNvSpPr/>
          <p:nvPr/>
        </p:nvSpPr>
        <p:spPr>
          <a:xfrm>
            <a:off x="4587148" y="2801464"/>
            <a:ext cx="1209479" cy="170259"/>
          </a:xfrm>
          <a:prstGeom prst="wedgeRoundRectCallout">
            <a:avLst>
              <a:gd fmla="val -41690" name="adj1"/>
              <a:gd fmla="val 129529" name="adj2"/>
              <a:gd fmla="val 16667" name="adj3"/>
            </a:avLst>
          </a:prstGeom>
          <a:solidFill>
            <a:srgbClr val="FFFFFF"/>
          </a:solidFill>
          <a:ln cap="flat" cmpd="sng" w="12700">
            <a:solidFill>
              <a:srgbClr val="DB2F7B"/>
            </a:solidFill>
            <a:prstDash val="solid"/>
            <a:miter lim="800000"/>
            <a:headEnd len="sm" w="sm" type="none"/>
            <a:tailEnd len="sm" w="sm" type="none"/>
          </a:ln>
        </p:spPr>
        <p:txBody>
          <a:bodyPr anchorCtr="0" anchor="ctr" bIns="0" lIns="0" spcFirstLastPara="1" rIns="0" wrap="square" tIns="0">
            <a:spAutoFit/>
          </a:bodyPr>
          <a:lstStyle/>
          <a:p>
            <a:pPr indent="0" lvl="0" marL="0" marR="0" rtl="0" algn="ctr">
              <a:spcBef>
                <a:spcPts val="0"/>
              </a:spcBef>
              <a:spcAft>
                <a:spcPts val="0"/>
              </a:spcAft>
              <a:buNone/>
            </a:pPr>
            <a:r>
              <a:rPr lang="es-ES" sz="1000">
                <a:solidFill>
                  <a:schemeClr val="dk1"/>
                </a:solidFill>
                <a:latin typeface="Calibri"/>
                <a:ea typeface="Calibri"/>
                <a:cs typeface="Calibri"/>
                <a:sym typeface="Calibri"/>
              </a:rPr>
              <a:t>Inicio franja electoral</a:t>
            </a:r>
            <a:endParaRPr sz="1000">
              <a:solidFill>
                <a:schemeClr val="dk1"/>
              </a:solidFill>
              <a:latin typeface="Calibri"/>
              <a:ea typeface="Calibri"/>
              <a:cs typeface="Calibri"/>
              <a:sym typeface="Calibri"/>
            </a:endParaRPr>
          </a:p>
        </p:txBody>
      </p:sp>
      <p:sp>
        <p:nvSpPr>
          <p:cNvPr id="829" name="Google Shape;829;p10"/>
          <p:cNvSpPr/>
          <p:nvPr/>
        </p:nvSpPr>
        <p:spPr>
          <a:xfrm>
            <a:off x="5530204" y="1634244"/>
            <a:ext cx="1443195" cy="510778"/>
          </a:xfrm>
          <a:prstGeom prst="wedgeRoundRectCallout">
            <a:avLst>
              <a:gd fmla="val -56612" name="adj1"/>
              <a:gd fmla="val 22708" name="adj2"/>
              <a:gd fmla="val 16667" name="adj3"/>
            </a:avLst>
          </a:prstGeom>
          <a:solidFill>
            <a:srgbClr val="FFFFFF"/>
          </a:solidFill>
          <a:ln cap="flat" cmpd="sng" w="12700">
            <a:solidFill>
              <a:srgbClr val="00B0F0"/>
            </a:solidFill>
            <a:prstDash val="solid"/>
            <a:miter lim="800000"/>
            <a:headEnd len="sm" w="sm" type="none"/>
            <a:tailEnd len="sm" w="sm" type="none"/>
          </a:ln>
        </p:spPr>
        <p:txBody>
          <a:bodyPr anchorCtr="0" anchor="ctr" bIns="0" lIns="0" spcFirstLastPara="1" rIns="0" wrap="square" tIns="0">
            <a:spAutoFit/>
          </a:bodyPr>
          <a:lstStyle/>
          <a:p>
            <a:pPr indent="0" lvl="0" marL="0" marR="0" rtl="0" algn="ctr">
              <a:spcBef>
                <a:spcPts val="0"/>
              </a:spcBef>
              <a:spcAft>
                <a:spcPts val="0"/>
              </a:spcAft>
              <a:buNone/>
            </a:pPr>
            <a:r>
              <a:rPr lang="es-ES" sz="1000">
                <a:solidFill>
                  <a:schemeClr val="dk1"/>
                </a:solidFill>
                <a:latin typeface="Calibri"/>
                <a:ea typeface="Calibri"/>
                <a:cs typeface="Calibri"/>
                <a:sym typeface="Calibri"/>
              </a:rPr>
              <a:t>Sepúlveda contra Von Baer por bandera;</a:t>
            </a:r>
            <a:endParaRPr sz="1000">
              <a:solidFill>
                <a:schemeClr val="dk1"/>
              </a:solidFill>
              <a:latin typeface="Calibri"/>
              <a:ea typeface="Calibri"/>
              <a:cs typeface="Calibri"/>
              <a:sym typeface="Calibri"/>
            </a:endParaRPr>
          </a:p>
          <a:p>
            <a:pPr indent="0" lvl="0" marL="0" marR="0" rtl="0" algn="ctr">
              <a:spcBef>
                <a:spcPts val="0"/>
              </a:spcBef>
              <a:spcAft>
                <a:spcPts val="0"/>
              </a:spcAft>
              <a:buNone/>
            </a:pPr>
            <a:r>
              <a:rPr lang="es-ES" sz="1000">
                <a:solidFill>
                  <a:schemeClr val="dk1"/>
                </a:solidFill>
                <a:latin typeface="Calibri"/>
                <a:ea typeface="Calibri"/>
                <a:cs typeface="Calibri"/>
                <a:sym typeface="Calibri"/>
              </a:rPr>
              <a:t>Joane Florvil en franja JAK</a:t>
            </a:r>
            <a:endParaRPr sz="1000">
              <a:solidFill>
                <a:schemeClr val="dk1"/>
              </a:solidFill>
              <a:latin typeface="Calibri"/>
              <a:ea typeface="Calibri"/>
              <a:cs typeface="Calibri"/>
              <a:sym typeface="Calibri"/>
            </a:endParaRPr>
          </a:p>
        </p:txBody>
      </p:sp>
      <p:sp>
        <p:nvSpPr>
          <p:cNvPr id="830" name="Google Shape;830;p10"/>
          <p:cNvSpPr/>
          <p:nvPr/>
        </p:nvSpPr>
        <p:spPr>
          <a:xfrm>
            <a:off x="6167827" y="2733512"/>
            <a:ext cx="768487" cy="340519"/>
          </a:xfrm>
          <a:prstGeom prst="wedgeRoundRectCallout">
            <a:avLst>
              <a:gd fmla="val -131405" name="adj1"/>
              <a:gd fmla="val 71172" name="adj2"/>
              <a:gd fmla="val 16667" name="adj3"/>
            </a:avLst>
          </a:prstGeom>
          <a:solidFill>
            <a:srgbClr val="FFFFFF"/>
          </a:solidFill>
          <a:ln cap="flat" cmpd="sng" w="12700">
            <a:solidFill>
              <a:srgbClr val="DB2F7B"/>
            </a:solidFill>
            <a:prstDash val="solid"/>
            <a:miter lim="800000"/>
            <a:headEnd len="sm" w="sm" type="none"/>
            <a:tailEnd len="sm" w="sm" type="none"/>
          </a:ln>
        </p:spPr>
        <p:txBody>
          <a:bodyPr anchorCtr="0" anchor="ctr" bIns="0" lIns="0" spcFirstLastPara="1" rIns="0" wrap="square" tIns="0">
            <a:spAutoFit/>
          </a:bodyPr>
          <a:lstStyle/>
          <a:p>
            <a:pPr indent="0" lvl="0" marL="0" marR="0" rtl="0" algn="ctr">
              <a:spcBef>
                <a:spcPts val="0"/>
              </a:spcBef>
              <a:spcAft>
                <a:spcPts val="0"/>
              </a:spcAft>
              <a:buNone/>
            </a:pPr>
            <a:r>
              <a:rPr lang="es-ES" sz="1000">
                <a:solidFill>
                  <a:schemeClr val="dk1"/>
                </a:solidFill>
                <a:latin typeface="Calibri"/>
                <a:ea typeface="Calibri"/>
                <a:cs typeface="Calibri"/>
                <a:sym typeface="Calibri"/>
              </a:rPr>
              <a:t>Joane Florvil en franja JAK</a:t>
            </a:r>
            <a:endParaRPr sz="1000">
              <a:solidFill>
                <a:schemeClr val="dk1"/>
              </a:solidFill>
              <a:latin typeface="Calibri"/>
              <a:ea typeface="Calibri"/>
              <a:cs typeface="Calibri"/>
              <a:sym typeface="Calibri"/>
            </a:endParaRPr>
          </a:p>
        </p:txBody>
      </p:sp>
      <p:sp>
        <p:nvSpPr>
          <p:cNvPr id="831" name="Google Shape;831;p10"/>
          <p:cNvSpPr/>
          <p:nvPr/>
        </p:nvSpPr>
        <p:spPr>
          <a:xfrm>
            <a:off x="5769831" y="2351685"/>
            <a:ext cx="1187034" cy="340519"/>
          </a:xfrm>
          <a:prstGeom prst="wedgeRoundRectCallout">
            <a:avLst>
              <a:gd fmla="val -61399" name="adj1"/>
              <a:gd fmla="val 47619" name="adj2"/>
              <a:gd fmla="val 16667" name="adj3"/>
            </a:avLst>
          </a:prstGeom>
          <a:solidFill>
            <a:srgbClr val="FFFFFF"/>
          </a:solidFill>
          <a:ln cap="flat" cmpd="sng" w="12700">
            <a:solidFill>
              <a:srgbClr val="005696"/>
            </a:solidFill>
            <a:prstDash val="solid"/>
            <a:miter lim="800000"/>
            <a:headEnd len="sm" w="sm" type="none"/>
            <a:tailEnd len="sm" w="sm" type="none"/>
          </a:ln>
        </p:spPr>
        <p:txBody>
          <a:bodyPr anchorCtr="0" anchor="ctr" bIns="0" lIns="0" spcFirstLastPara="1" rIns="0" wrap="square" tIns="0">
            <a:spAutoFit/>
          </a:bodyPr>
          <a:lstStyle/>
          <a:p>
            <a:pPr indent="0" lvl="0" marL="0" marR="0" rtl="0" algn="ctr">
              <a:spcBef>
                <a:spcPts val="0"/>
              </a:spcBef>
              <a:spcAft>
                <a:spcPts val="0"/>
              </a:spcAft>
              <a:buNone/>
            </a:pPr>
            <a:r>
              <a:rPr lang="es-ES" sz="1000">
                <a:solidFill>
                  <a:schemeClr val="dk1"/>
                </a:solidFill>
                <a:latin typeface="Calibri"/>
                <a:ea typeface="Calibri"/>
                <a:cs typeface="Calibri"/>
                <a:sym typeface="Calibri"/>
              </a:rPr>
              <a:t>Sepúlveda contra Von Baer por bandera</a:t>
            </a:r>
            <a:endParaRPr sz="1000">
              <a:solidFill>
                <a:schemeClr val="dk1"/>
              </a:solidFill>
              <a:latin typeface="Calibri"/>
              <a:ea typeface="Calibri"/>
              <a:cs typeface="Calibri"/>
              <a:sym typeface="Calibri"/>
            </a:endParaRPr>
          </a:p>
        </p:txBody>
      </p:sp>
      <p:sp>
        <p:nvSpPr>
          <p:cNvPr id="832" name="Google Shape;832;p10"/>
          <p:cNvSpPr/>
          <p:nvPr/>
        </p:nvSpPr>
        <p:spPr>
          <a:xfrm>
            <a:off x="9809581" y="2533696"/>
            <a:ext cx="1014915" cy="340519"/>
          </a:xfrm>
          <a:prstGeom prst="wedgeRoundRectCallout">
            <a:avLst>
              <a:gd fmla="val -28541" name="adj1"/>
              <a:gd fmla="val 87962" name="adj2"/>
              <a:gd fmla="val 16667" name="adj3"/>
            </a:avLst>
          </a:prstGeom>
          <a:solidFill>
            <a:srgbClr val="FFFFFF"/>
          </a:solidFill>
          <a:ln cap="flat" cmpd="sng" w="12700">
            <a:solidFill>
              <a:srgbClr val="00B0F0"/>
            </a:solidFill>
            <a:prstDash val="solid"/>
            <a:miter lim="800000"/>
            <a:headEnd len="sm" w="sm" type="none"/>
            <a:tailEnd len="sm" w="sm" type="none"/>
          </a:ln>
        </p:spPr>
        <p:txBody>
          <a:bodyPr anchorCtr="0" anchor="ctr" bIns="0" lIns="0" spcFirstLastPara="1" rIns="0" wrap="square" tIns="0">
            <a:spAutoFit/>
          </a:bodyPr>
          <a:lstStyle/>
          <a:p>
            <a:pPr indent="0" lvl="0" marL="0" marR="0" rtl="0" algn="ctr">
              <a:spcBef>
                <a:spcPts val="0"/>
              </a:spcBef>
              <a:spcAft>
                <a:spcPts val="0"/>
              </a:spcAft>
              <a:buNone/>
            </a:pPr>
            <a:r>
              <a:rPr lang="es-ES" sz="1000">
                <a:solidFill>
                  <a:schemeClr val="dk1"/>
                </a:solidFill>
                <a:latin typeface="Calibri"/>
                <a:ea typeface="Calibri"/>
                <a:cs typeface="Calibri"/>
                <a:sym typeface="Calibri"/>
              </a:rPr>
              <a:t>Aparición Cabo Naim en franja JAK</a:t>
            </a:r>
            <a:endParaRPr sz="1000">
              <a:solidFill>
                <a:schemeClr val="dk1"/>
              </a:solidFill>
              <a:latin typeface="Calibri"/>
              <a:ea typeface="Calibri"/>
              <a:cs typeface="Calibri"/>
              <a:sym typeface="Calibri"/>
            </a:endParaRPr>
          </a:p>
        </p:txBody>
      </p:sp>
      <p:graphicFrame>
        <p:nvGraphicFramePr>
          <p:cNvPr id="833" name="Google Shape;833;p10"/>
          <p:cNvGraphicFramePr/>
          <p:nvPr/>
        </p:nvGraphicFramePr>
        <p:xfrm>
          <a:off x="3210125" y="3863631"/>
          <a:ext cx="8229601" cy="2307402"/>
        </p:xfrm>
        <a:graphic>
          <a:graphicData uri="http://schemas.openxmlformats.org/drawingml/2006/chart">
            <c:chart r:id="rId4"/>
          </a:graphicData>
        </a:graphic>
      </p:graphicFrame>
      <p:pic>
        <p:nvPicPr>
          <p:cNvPr id="834" name="Google Shape;834;p10"/>
          <p:cNvPicPr preferRelativeResize="0"/>
          <p:nvPr/>
        </p:nvPicPr>
        <p:blipFill rotWithShape="1">
          <a:blip r:embed="rId5">
            <a:alphaModFix/>
          </a:blip>
          <a:srcRect b="0" l="0" r="0" t="96688"/>
          <a:stretch/>
        </p:blipFill>
        <p:spPr>
          <a:xfrm>
            <a:off x="-61625" y="6490415"/>
            <a:ext cx="12253626" cy="399686"/>
          </a:xfrm>
          <a:prstGeom prst="rect">
            <a:avLst/>
          </a:prstGeom>
          <a:noFill/>
          <a:ln>
            <a:noFill/>
          </a:ln>
        </p:spPr>
      </p:pic>
      <p:pic>
        <p:nvPicPr>
          <p:cNvPr id="835" name="Google Shape;835;p10"/>
          <p:cNvPicPr preferRelativeResize="0"/>
          <p:nvPr/>
        </p:nvPicPr>
        <p:blipFill rotWithShape="1">
          <a:blip r:embed="rId6">
            <a:alphaModFix/>
          </a:blip>
          <a:srcRect b="0" l="0" r="0" t="0"/>
          <a:stretch/>
        </p:blipFill>
        <p:spPr>
          <a:xfrm>
            <a:off x="76200" y="6019800"/>
            <a:ext cx="403293" cy="399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pic>
        <p:nvPicPr>
          <p:cNvPr descr="Fotolia_57325018_Subscription_Monthly_XL.jpg" id="840" name="Google Shape;840;p11"/>
          <p:cNvPicPr preferRelativeResize="0"/>
          <p:nvPr/>
        </p:nvPicPr>
        <p:blipFill rotWithShape="1">
          <a:blip r:embed="rId3">
            <a:alphaModFix/>
          </a:blip>
          <a:srcRect b="0" l="39719" r="15835" t="50218"/>
          <a:stretch/>
        </p:blipFill>
        <p:spPr>
          <a:xfrm>
            <a:off x="0" y="0"/>
            <a:ext cx="12192000" cy="6859750"/>
          </a:xfrm>
          <a:prstGeom prst="rect">
            <a:avLst/>
          </a:prstGeom>
          <a:noFill/>
          <a:ln>
            <a:noFill/>
          </a:ln>
        </p:spPr>
      </p:pic>
      <p:sp>
        <p:nvSpPr>
          <p:cNvPr id="841" name="Google Shape;841;p11"/>
          <p:cNvSpPr/>
          <p:nvPr/>
        </p:nvSpPr>
        <p:spPr>
          <a:xfrm>
            <a:off x="354" y="1606551"/>
            <a:ext cx="5580000" cy="3644900"/>
          </a:xfrm>
          <a:prstGeom prst="rect">
            <a:avLst/>
          </a:prstGeom>
          <a:solidFill>
            <a:srgbClr val="FF00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42" name="Google Shape;842;p11"/>
          <p:cNvGrpSpPr/>
          <p:nvPr/>
        </p:nvGrpSpPr>
        <p:grpSpPr>
          <a:xfrm>
            <a:off x="651520" y="2632384"/>
            <a:ext cx="4329042" cy="1525111"/>
            <a:chOff x="594362" y="1974291"/>
            <a:chExt cx="3345871" cy="1143834"/>
          </a:xfrm>
        </p:grpSpPr>
        <p:cxnSp>
          <p:nvCxnSpPr>
            <p:cNvPr id="843" name="Google Shape;843;p11"/>
            <p:cNvCxnSpPr/>
            <p:nvPr/>
          </p:nvCxnSpPr>
          <p:spPr>
            <a:xfrm>
              <a:off x="594362" y="1974291"/>
              <a:ext cx="914400" cy="0"/>
            </a:xfrm>
            <a:prstGeom prst="straightConnector1">
              <a:avLst/>
            </a:prstGeom>
            <a:noFill/>
            <a:ln cap="flat" cmpd="sng" w="28575">
              <a:solidFill>
                <a:schemeClr val="lt1"/>
              </a:solidFill>
              <a:prstDash val="solid"/>
              <a:miter lim="800000"/>
              <a:headEnd len="sm" w="sm" type="none"/>
              <a:tailEnd len="sm" w="sm" type="none"/>
            </a:ln>
          </p:spPr>
        </p:cxnSp>
        <p:sp>
          <p:nvSpPr>
            <p:cNvPr id="844" name="Google Shape;844;p11"/>
            <p:cNvSpPr txBox="1"/>
            <p:nvPr/>
          </p:nvSpPr>
          <p:spPr>
            <a:xfrm>
              <a:off x="594362" y="2079378"/>
              <a:ext cx="3345871" cy="1038747"/>
            </a:xfrm>
            <a:prstGeom prst="rect">
              <a:avLst/>
            </a:prstGeom>
            <a:noFill/>
            <a:ln>
              <a:noFill/>
            </a:ln>
          </p:spPr>
          <p:txBody>
            <a:bodyPr anchorCtr="0" anchor="t" bIns="0" lIns="0" spcFirstLastPara="1" rIns="0" wrap="square" tIns="0">
              <a:spAutoFit/>
            </a:bodyPr>
            <a:lstStyle/>
            <a:p>
              <a:pPr indent="0" lvl="0" marL="0" marR="0" rtl="0" algn="l">
                <a:lnSpc>
                  <a:spcPct val="112500"/>
                </a:lnSpc>
                <a:spcBef>
                  <a:spcPts val="0"/>
                </a:spcBef>
                <a:spcAft>
                  <a:spcPts val="0"/>
                </a:spcAft>
                <a:buNone/>
              </a:pPr>
              <a:r>
                <a:rPr b="1" lang="es-ES" sz="3200" cap="none">
                  <a:solidFill>
                    <a:schemeClr val="dk1"/>
                  </a:solidFill>
                  <a:latin typeface="Calibri"/>
                  <a:ea typeface="Calibri"/>
                  <a:cs typeface="Calibri"/>
                  <a:sym typeface="Calibri"/>
                </a:rPr>
                <a:t>ZOOM TWITTER: AUDIENCIAS Y LÍDERES DE OPINIÓN</a:t>
              </a:r>
              <a:endParaRPr/>
            </a:p>
          </p:txBody>
        </p:sp>
      </p:grpSp>
      <p:pic>
        <p:nvPicPr>
          <p:cNvPr id="845" name="Google Shape;845;p11"/>
          <p:cNvPicPr preferRelativeResize="0"/>
          <p:nvPr/>
        </p:nvPicPr>
        <p:blipFill rotWithShape="1">
          <a:blip r:embed="rId4">
            <a:alphaModFix/>
          </a:blip>
          <a:srcRect b="0" l="0" r="0" t="0"/>
          <a:stretch/>
        </p:blipFill>
        <p:spPr>
          <a:xfrm>
            <a:off x="76200" y="6019800"/>
            <a:ext cx="403293" cy="399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841"/>
                                        </p:tgtEl>
                                        <p:attrNameLst>
                                          <p:attrName>style.visibility</p:attrName>
                                        </p:attrNameLst>
                                      </p:cBhvr>
                                      <p:to>
                                        <p:strVal val="visible"/>
                                      </p:to>
                                    </p:set>
                                    <p:anim calcmode="lin" valueType="num">
                                      <p:cBhvr additive="base">
                                        <p:cTn dur="500"/>
                                        <p:tgtEl>
                                          <p:spTgt spid="841"/>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842"/>
                                        </p:tgtEl>
                                        <p:attrNameLst>
                                          <p:attrName>style.visibility</p:attrName>
                                        </p:attrNameLst>
                                      </p:cBhvr>
                                      <p:to>
                                        <p:strVal val="visible"/>
                                      </p:to>
                                    </p:set>
                                    <p:anim calcmode="lin" valueType="num">
                                      <p:cBhvr additive="base">
                                        <p:cTn dur="1000"/>
                                        <p:tgtEl>
                                          <p:spTgt spid="842"/>
                                        </p:tgtEl>
                                        <p:attrNameLst>
                                          <p:attrName>ppt_w</p:attrName>
                                        </p:attrNameLst>
                                      </p:cBhvr>
                                      <p:tavLst>
                                        <p:tav fmla="" tm="0">
                                          <p:val>
                                            <p:strVal val="0"/>
                                          </p:val>
                                        </p:tav>
                                        <p:tav fmla="" tm="100000">
                                          <p:val>
                                            <p:strVal val="#ppt_w"/>
                                          </p:val>
                                        </p:tav>
                                      </p:tavLst>
                                    </p:anim>
                                    <p:anim calcmode="lin" valueType="num">
                                      <p:cBhvr additive="base">
                                        <p:cTn dur="1000"/>
                                        <p:tgtEl>
                                          <p:spTgt spid="84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12"/>
          <p:cNvSpPr txBox="1"/>
          <p:nvPr/>
        </p:nvSpPr>
        <p:spPr>
          <a:xfrm>
            <a:off x="787202" y="290043"/>
            <a:ext cx="10376098" cy="277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rPr b="0" lang="es-ES" sz="2400" cap="none">
                <a:solidFill>
                  <a:schemeClr val="dk1"/>
                </a:solidFill>
                <a:latin typeface="Calibri"/>
                <a:ea typeface="Calibri"/>
                <a:cs typeface="Calibri"/>
                <a:sym typeface="Calibri"/>
              </a:rPr>
              <a:t>SENTIMIENTO DE LOS COMENTARIOS Y PRINCIPALES MENSAJES: POSITIVOS</a:t>
            </a:r>
            <a:endParaRPr/>
          </a:p>
        </p:txBody>
      </p:sp>
      <p:pic>
        <p:nvPicPr>
          <p:cNvPr id="851" name="Google Shape;851;p12"/>
          <p:cNvPicPr preferRelativeResize="0"/>
          <p:nvPr/>
        </p:nvPicPr>
        <p:blipFill rotWithShape="1">
          <a:blip r:embed="rId3">
            <a:alphaModFix/>
          </a:blip>
          <a:srcRect b="0" l="0" r="0" t="0"/>
          <a:stretch/>
        </p:blipFill>
        <p:spPr>
          <a:xfrm>
            <a:off x="6668325" y="963967"/>
            <a:ext cx="4292262" cy="5278837"/>
          </a:xfrm>
          <a:prstGeom prst="rect">
            <a:avLst/>
          </a:prstGeom>
          <a:noFill/>
          <a:ln>
            <a:noFill/>
          </a:ln>
        </p:spPr>
      </p:pic>
      <p:sp>
        <p:nvSpPr>
          <p:cNvPr id="852" name="Google Shape;852;p12"/>
          <p:cNvSpPr txBox="1"/>
          <p:nvPr/>
        </p:nvSpPr>
        <p:spPr>
          <a:xfrm>
            <a:off x="717193" y="686968"/>
            <a:ext cx="1104571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7F7F7F"/>
                </a:solidFill>
                <a:latin typeface="Calibri"/>
                <a:ea typeface="Calibri"/>
                <a:cs typeface="Calibri"/>
                <a:sym typeface="Calibri"/>
              </a:rPr>
              <a:t>Periodo: 22 de octubre – 18 noviembre. Comentarios positivos en relación a la #FranjaElectoral.</a:t>
            </a:r>
            <a:endParaRPr sz="1200">
              <a:solidFill>
                <a:srgbClr val="7F7F7F"/>
              </a:solidFill>
              <a:latin typeface="Calibri"/>
              <a:ea typeface="Calibri"/>
              <a:cs typeface="Calibri"/>
              <a:sym typeface="Calibri"/>
            </a:endParaRPr>
          </a:p>
        </p:txBody>
      </p:sp>
      <p:pic>
        <p:nvPicPr>
          <p:cNvPr id="853" name="Google Shape;853;p12"/>
          <p:cNvPicPr preferRelativeResize="0"/>
          <p:nvPr/>
        </p:nvPicPr>
        <p:blipFill rotWithShape="1">
          <a:blip r:embed="rId4">
            <a:alphaModFix/>
          </a:blip>
          <a:srcRect b="0" l="0" r="0" t="0"/>
          <a:stretch/>
        </p:blipFill>
        <p:spPr>
          <a:xfrm>
            <a:off x="787202" y="1082754"/>
            <a:ext cx="2828925" cy="2771775"/>
          </a:xfrm>
          <a:prstGeom prst="rect">
            <a:avLst/>
          </a:prstGeom>
          <a:noFill/>
          <a:ln>
            <a:noFill/>
          </a:ln>
        </p:spPr>
      </p:pic>
      <p:graphicFrame>
        <p:nvGraphicFramePr>
          <p:cNvPr id="854" name="Google Shape;854;p12"/>
          <p:cNvGraphicFramePr/>
          <p:nvPr/>
        </p:nvGraphicFramePr>
        <p:xfrm>
          <a:off x="787202" y="3973315"/>
          <a:ext cx="5556040" cy="2208151"/>
        </p:xfrm>
        <a:graphic>
          <a:graphicData uri="http://schemas.openxmlformats.org/drawingml/2006/chart">
            <c:chart r:id="rId5"/>
          </a:graphicData>
        </a:graphic>
      </p:graphicFrame>
      <p:sp>
        <p:nvSpPr>
          <p:cNvPr id="855" name="Google Shape;855;p12"/>
          <p:cNvSpPr/>
          <p:nvPr/>
        </p:nvSpPr>
        <p:spPr>
          <a:xfrm>
            <a:off x="6696901" y="3381375"/>
            <a:ext cx="4263686" cy="66675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6" name="Google Shape;856;p12"/>
          <p:cNvSpPr/>
          <p:nvPr/>
        </p:nvSpPr>
        <p:spPr>
          <a:xfrm>
            <a:off x="5183932" y="4322372"/>
            <a:ext cx="1014915" cy="306467"/>
          </a:xfrm>
          <a:prstGeom prst="wedgeRoundRectCallout">
            <a:avLst>
              <a:gd fmla="val -28541" name="adj1"/>
              <a:gd fmla="val 87962" name="adj2"/>
              <a:gd fmla="val 16667" name="adj3"/>
            </a:avLst>
          </a:prstGeom>
          <a:solidFill>
            <a:srgbClr val="FFFFFF"/>
          </a:solidFill>
          <a:ln cap="flat" cmpd="sng" w="12700">
            <a:solidFill>
              <a:srgbClr val="00B050"/>
            </a:solidFill>
            <a:prstDash val="solid"/>
            <a:miter lim="800000"/>
            <a:headEnd len="sm" w="sm" type="none"/>
            <a:tailEnd len="sm" w="sm" type="none"/>
          </a:ln>
        </p:spPr>
        <p:txBody>
          <a:bodyPr anchorCtr="0" anchor="ctr" bIns="0" lIns="0" spcFirstLastPara="1" rIns="0" wrap="square" tIns="0">
            <a:spAutoFit/>
          </a:bodyPr>
          <a:lstStyle/>
          <a:p>
            <a:pPr indent="0" lvl="0" marL="0" marR="0" rtl="0" algn="ctr">
              <a:spcBef>
                <a:spcPts val="0"/>
              </a:spcBef>
              <a:spcAft>
                <a:spcPts val="0"/>
              </a:spcAft>
              <a:buNone/>
            </a:pPr>
            <a:r>
              <a:rPr lang="es-ES" sz="900">
                <a:solidFill>
                  <a:schemeClr val="dk1"/>
                </a:solidFill>
                <a:latin typeface="Calibri"/>
                <a:ea typeface="Calibri"/>
                <a:cs typeface="Calibri"/>
                <a:sym typeface="Calibri"/>
              </a:rPr>
              <a:t>Aparición Cabo Naim en franja JAK</a:t>
            </a:r>
            <a:endParaRPr sz="900">
              <a:solidFill>
                <a:schemeClr val="dk1"/>
              </a:solidFill>
              <a:latin typeface="Calibri"/>
              <a:ea typeface="Calibri"/>
              <a:cs typeface="Calibri"/>
              <a:sym typeface="Calibri"/>
            </a:endParaRPr>
          </a:p>
        </p:txBody>
      </p:sp>
      <p:sp>
        <p:nvSpPr>
          <p:cNvPr id="857" name="Google Shape;857;p12"/>
          <p:cNvSpPr/>
          <p:nvPr/>
        </p:nvSpPr>
        <p:spPr>
          <a:xfrm>
            <a:off x="1274823" y="4282294"/>
            <a:ext cx="1710744" cy="153233"/>
          </a:xfrm>
          <a:prstGeom prst="wedgeRoundRectCallout">
            <a:avLst>
              <a:gd fmla="val -58607" name="adj1"/>
              <a:gd fmla="val -5279" name="adj2"/>
              <a:gd fmla="val 16667" name="adj3"/>
            </a:avLst>
          </a:prstGeom>
          <a:solidFill>
            <a:srgbClr val="FFFFFF"/>
          </a:solidFill>
          <a:ln cap="flat" cmpd="sng" w="12700">
            <a:solidFill>
              <a:srgbClr val="00B050"/>
            </a:solidFill>
            <a:prstDash val="solid"/>
            <a:miter lim="800000"/>
            <a:headEnd len="sm" w="sm" type="none"/>
            <a:tailEnd len="sm" w="sm" type="none"/>
          </a:ln>
        </p:spPr>
        <p:txBody>
          <a:bodyPr anchorCtr="0" anchor="ctr" bIns="0" lIns="0" spcFirstLastPara="1" rIns="0" wrap="square" tIns="0">
            <a:spAutoFit/>
          </a:bodyPr>
          <a:lstStyle/>
          <a:p>
            <a:pPr indent="0" lvl="0" marL="0" marR="0" rtl="0" algn="ctr">
              <a:spcBef>
                <a:spcPts val="0"/>
              </a:spcBef>
              <a:spcAft>
                <a:spcPts val="0"/>
              </a:spcAft>
              <a:buNone/>
            </a:pPr>
            <a:r>
              <a:rPr lang="es-ES" sz="900">
                <a:solidFill>
                  <a:schemeClr val="dk1"/>
                </a:solidFill>
                <a:latin typeface="Calibri"/>
                <a:ea typeface="Calibri"/>
                <a:cs typeface="Calibri"/>
                <a:sym typeface="Calibri"/>
              </a:rPr>
              <a:t>Comienzo franja electoral: apoyo</a:t>
            </a:r>
            <a:endParaRPr sz="900">
              <a:solidFill>
                <a:schemeClr val="dk1"/>
              </a:solidFill>
              <a:latin typeface="Calibri"/>
              <a:ea typeface="Calibri"/>
              <a:cs typeface="Calibri"/>
              <a:sym typeface="Calibri"/>
            </a:endParaRPr>
          </a:p>
        </p:txBody>
      </p:sp>
      <p:pic>
        <p:nvPicPr>
          <p:cNvPr id="858" name="Google Shape;858;p12"/>
          <p:cNvPicPr preferRelativeResize="0"/>
          <p:nvPr/>
        </p:nvPicPr>
        <p:blipFill rotWithShape="1">
          <a:blip r:embed="rId6">
            <a:alphaModFix/>
          </a:blip>
          <a:srcRect b="0" l="0" r="0" t="96688"/>
          <a:stretch/>
        </p:blipFill>
        <p:spPr>
          <a:xfrm>
            <a:off x="-61625" y="6490415"/>
            <a:ext cx="12253626" cy="399686"/>
          </a:xfrm>
          <a:prstGeom prst="rect">
            <a:avLst/>
          </a:prstGeom>
          <a:noFill/>
          <a:ln>
            <a:noFill/>
          </a:ln>
        </p:spPr>
      </p:pic>
      <p:pic>
        <p:nvPicPr>
          <p:cNvPr id="859" name="Google Shape;859;p12"/>
          <p:cNvPicPr preferRelativeResize="0"/>
          <p:nvPr/>
        </p:nvPicPr>
        <p:blipFill rotWithShape="1">
          <a:blip r:embed="rId7">
            <a:alphaModFix/>
          </a:blip>
          <a:srcRect b="0" l="0" r="0" t="0"/>
          <a:stretch/>
        </p:blipFill>
        <p:spPr>
          <a:xfrm>
            <a:off x="76200" y="6019800"/>
            <a:ext cx="403293" cy="399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13"/>
          <p:cNvSpPr txBox="1"/>
          <p:nvPr/>
        </p:nvSpPr>
        <p:spPr>
          <a:xfrm>
            <a:off x="787202" y="290042"/>
            <a:ext cx="10404673" cy="38649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rPr b="0" lang="es-ES" sz="2400" cap="none">
                <a:solidFill>
                  <a:schemeClr val="dk1"/>
                </a:solidFill>
                <a:latin typeface="Calibri"/>
                <a:ea typeface="Calibri"/>
                <a:cs typeface="Calibri"/>
                <a:sym typeface="Calibri"/>
              </a:rPr>
              <a:t>SENTIMIENTO DE LOS COMENTARIOS Y PRINCIPALES MENSAJES: NEGATIVOS</a:t>
            </a:r>
            <a:endParaRPr/>
          </a:p>
        </p:txBody>
      </p:sp>
      <p:sp>
        <p:nvSpPr>
          <p:cNvPr id="865" name="Google Shape;865;p13"/>
          <p:cNvSpPr txBox="1"/>
          <p:nvPr/>
        </p:nvSpPr>
        <p:spPr>
          <a:xfrm>
            <a:off x="717193" y="686968"/>
            <a:ext cx="1104571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7F7F7F"/>
                </a:solidFill>
                <a:latin typeface="Calibri"/>
                <a:ea typeface="Calibri"/>
                <a:cs typeface="Calibri"/>
                <a:sym typeface="Calibri"/>
              </a:rPr>
              <a:t>Periodo: 22 de octubre – 18 noviembre. Comentarios negativos en relación a la #FranjaElectoral.</a:t>
            </a:r>
            <a:endParaRPr sz="1200">
              <a:solidFill>
                <a:srgbClr val="7F7F7F"/>
              </a:solidFill>
              <a:latin typeface="Calibri"/>
              <a:ea typeface="Calibri"/>
              <a:cs typeface="Calibri"/>
              <a:sym typeface="Calibri"/>
            </a:endParaRPr>
          </a:p>
        </p:txBody>
      </p:sp>
      <p:pic>
        <p:nvPicPr>
          <p:cNvPr id="866" name="Google Shape;866;p13"/>
          <p:cNvPicPr preferRelativeResize="0"/>
          <p:nvPr/>
        </p:nvPicPr>
        <p:blipFill rotWithShape="1">
          <a:blip r:embed="rId3">
            <a:alphaModFix/>
          </a:blip>
          <a:srcRect b="0" l="0" r="0" t="0"/>
          <a:stretch/>
        </p:blipFill>
        <p:spPr>
          <a:xfrm>
            <a:off x="787202" y="1082754"/>
            <a:ext cx="2828925" cy="2771775"/>
          </a:xfrm>
          <a:prstGeom prst="rect">
            <a:avLst/>
          </a:prstGeom>
          <a:noFill/>
          <a:ln>
            <a:noFill/>
          </a:ln>
        </p:spPr>
      </p:pic>
      <p:graphicFrame>
        <p:nvGraphicFramePr>
          <p:cNvPr id="867" name="Google Shape;867;p13"/>
          <p:cNvGraphicFramePr/>
          <p:nvPr/>
        </p:nvGraphicFramePr>
        <p:xfrm>
          <a:off x="787202" y="3973315"/>
          <a:ext cx="5556040" cy="2208151"/>
        </p:xfrm>
        <a:graphic>
          <a:graphicData uri="http://schemas.openxmlformats.org/drawingml/2006/chart">
            <c:chart r:id="rId4"/>
          </a:graphicData>
        </a:graphic>
      </p:graphicFrame>
      <p:pic>
        <p:nvPicPr>
          <p:cNvPr id="868" name="Google Shape;868;p13"/>
          <p:cNvPicPr preferRelativeResize="0"/>
          <p:nvPr/>
        </p:nvPicPr>
        <p:blipFill rotWithShape="1">
          <a:blip r:embed="rId5">
            <a:alphaModFix/>
          </a:blip>
          <a:srcRect b="0" l="0" r="0" t="0"/>
          <a:stretch/>
        </p:blipFill>
        <p:spPr>
          <a:xfrm>
            <a:off x="6668326" y="963967"/>
            <a:ext cx="4292262" cy="5217499"/>
          </a:xfrm>
          <a:prstGeom prst="rect">
            <a:avLst/>
          </a:prstGeom>
          <a:noFill/>
          <a:ln>
            <a:noFill/>
          </a:ln>
        </p:spPr>
      </p:pic>
      <p:sp>
        <p:nvSpPr>
          <p:cNvPr id="869" name="Google Shape;869;p13"/>
          <p:cNvSpPr/>
          <p:nvPr/>
        </p:nvSpPr>
        <p:spPr>
          <a:xfrm>
            <a:off x="6696901" y="3171825"/>
            <a:ext cx="4161599" cy="581025"/>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0" name="Google Shape;870;p13"/>
          <p:cNvSpPr/>
          <p:nvPr/>
        </p:nvSpPr>
        <p:spPr>
          <a:xfrm>
            <a:off x="5358544" y="4474772"/>
            <a:ext cx="1014915" cy="306467"/>
          </a:xfrm>
          <a:prstGeom prst="wedgeRoundRectCallout">
            <a:avLst>
              <a:gd fmla="val -28541" name="adj1"/>
              <a:gd fmla="val 87962" name="adj2"/>
              <a:gd fmla="val 16667" name="adj3"/>
            </a:avLst>
          </a:prstGeom>
          <a:solidFill>
            <a:srgbClr val="FFFFFF"/>
          </a:solidFill>
          <a:ln cap="flat" cmpd="sng" w="12700">
            <a:solidFill>
              <a:srgbClr val="FF0000"/>
            </a:solidFill>
            <a:prstDash val="solid"/>
            <a:miter lim="800000"/>
            <a:headEnd len="sm" w="sm" type="none"/>
            <a:tailEnd len="sm" w="sm" type="none"/>
          </a:ln>
        </p:spPr>
        <p:txBody>
          <a:bodyPr anchorCtr="0" anchor="ctr" bIns="0" lIns="0" spcFirstLastPara="1" rIns="0" wrap="square" tIns="0">
            <a:spAutoFit/>
          </a:bodyPr>
          <a:lstStyle/>
          <a:p>
            <a:pPr indent="0" lvl="0" marL="0" marR="0" rtl="0" algn="ctr">
              <a:spcBef>
                <a:spcPts val="0"/>
              </a:spcBef>
              <a:spcAft>
                <a:spcPts val="0"/>
              </a:spcAft>
              <a:buNone/>
            </a:pPr>
            <a:r>
              <a:rPr lang="es-ES" sz="900">
                <a:solidFill>
                  <a:schemeClr val="dk1"/>
                </a:solidFill>
                <a:latin typeface="Calibri"/>
                <a:ea typeface="Calibri"/>
                <a:cs typeface="Calibri"/>
                <a:sym typeface="Calibri"/>
              </a:rPr>
              <a:t>Aparición Cabo Naim en franja JAK</a:t>
            </a:r>
            <a:endParaRPr sz="900">
              <a:solidFill>
                <a:schemeClr val="dk1"/>
              </a:solidFill>
              <a:latin typeface="Calibri"/>
              <a:ea typeface="Calibri"/>
              <a:cs typeface="Calibri"/>
              <a:sym typeface="Calibri"/>
            </a:endParaRPr>
          </a:p>
        </p:txBody>
      </p:sp>
      <p:sp>
        <p:nvSpPr>
          <p:cNvPr id="871" name="Google Shape;871;p13"/>
          <p:cNvSpPr/>
          <p:nvPr/>
        </p:nvSpPr>
        <p:spPr>
          <a:xfrm>
            <a:off x="1854478" y="4244922"/>
            <a:ext cx="1422122" cy="306467"/>
          </a:xfrm>
          <a:prstGeom prst="wedgeRoundRectCallout">
            <a:avLst>
              <a:gd fmla="val -58607" name="adj1"/>
              <a:gd fmla="val -5279" name="adj2"/>
              <a:gd fmla="val 16667" name="adj3"/>
            </a:avLst>
          </a:prstGeom>
          <a:solidFill>
            <a:srgbClr val="FFFFFF"/>
          </a:solidFill>
          <a:ln cap="flat" cmpd="sng" w="12700">
            <a:solidFill>
              <a:srgbClr val="FF0000"/>
            </a:solidFill>
            <a:prstDash val="solid"/>
            <a:miter lim="800000"/>
            <a:headEnd len="sm" w="sm" type="none"/>
            <a:tailEnd len="sm" w="sm" type="none"/>
          </a:ln>
        </p:spPr>
        <p:txBody>
          <a:bodyPr anchorCtr="0" anchor="ctr" bIns="0" lIns="0" spcFirstLastPara="1" rIns="0" wrap="square" tIns="0">
            <a:spAutoFit/>
          </a:bodyPr>
          <a:lstStyle/>
          <a:p>
            <a:pPr indent="0" lvl="0" marL="0" marR="0" rtl="0" algn="ctr">
              <a:spcBef>
                <a:spcPts val="0"/>
              </a:spcBef>
              <a:spcAft>
                <a:spcPts val="0"/>
              </a:spcAft>
              <a:buNone/>
            </a:pPr>
            <a:r>
              <a:rPr lang="es-ES" sz="900">
                <a:solidFill>
                  <a:schemeClr val="dk1"/>
                </a:solidFill>
                <a:latin typeface="Calibri"/>
                <a:ea typeface="Calibri"/>
                <a:cs typeface="Calibri"/>
                <a:sym typeface="Calibri"/>
              </a:rPr>
              <a:t>Dichos Ena Von Baer; Reclamo familia Joane Florvil</a:t>
            </a:r>
            <a:endParaRPr sz="900">
              <a:solidFill>
                <a:schemeClr val="dk1"/>
              </a:solidFill>
              <a:latin typeface="Calibri"/>
              <a:ea typeface="Calibri"/>
              <a:cs typeface="Calibri"/>
              <a:sym typeface="Calibri"/>
            </a:endParaRPr>
          </a:p>
        </p:txBody>
      </p:sp>
      <p:pic>
        <p:nvPicPr>
          <p:cNvPr id="872" name="Google Shape;872;p13"/>
          <p:cNvPicPr preferRelativeResize="0"/>
          <p:nvPr/>
        </p:nvPicPr>
        <p:blipFill rotWithShape="1">
          <a:blip r:embed="rId6">
            <a:alphaModFix/>
          </a:blip>
          <a:srcRect b="0" l="0" r="0" t="96688"/>
          <a:stretch/>
        </p:blipFill>
        <p:spPr>
          <a:xfrm>
            <a:off x="-61625" y="6490415"/>
            <a:ext cx="12253626" cy="399686"/>
          </a:xfrm>
          <a:prstGeom prst="rect">
            <a:avLst/>
          </a:prstGeom>
          <a:noFill/>
          <a:ln>
            <a:noFill/>
          </a:ln>
        </p:spPr>
      </p:pic>
      <p:pic>
        <p:nvPicPr>
          <p:cNvPr id="873" name="Google Shape;873;p13"/>
          <p:cNvPicPr preferRelativeResize="0"/>
          <p:nvPr/>
        </p:nvPicPr>
        <p:blipFill rotWithShape="1">
          <a:blip r:embed="rId7">
            <a:alphaModFix/>
          </a:blip>
          <a:srcRect b="0" l="0" r="0" t="0"/>
          <a:stretch/>
        </p:blipFill>
        <p:spPr>
          <a:xfrm>
            <a:off x="76200" y="6019800"/>
            <a:ext cx="403293" cy="399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14"/>
          <p:cNvSpPr txBox="1"/>
          <p:nvPr/>
        </p:nvSpPr>
        <p:spPr>
          <a:xfrm>
            <a:off x="787202" y="290042"/>
            <a:ext cx="8144073" cy="27813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rPr b="0" lang="es-ES" sz="2400" cap="none">
                <a:solidFill>
                  <a:schemeClr val="dk1"/>
                </a:solidFill>
                <a:latin typeface="Calibri"/>
                <a:ea typeface="Calibri"/>
                <a:cs typeface="Calibri"/>
                <a:sym typeface="Calibri"/>
              </a:rPr>
              <a:t>ANÁLISIS ESPACIAL, ETARIO Y DE GÉNERO DE LA AUDIENCIA</a:t>
            </a:r>
            <a:endParaRPr/>
          </a:p>
        </p:txBody>
      </p:sp>
      <p:sp>
        <p:nvSpPr>
          <p:cNvPr id="879" name="Google Shape;879;p14"/>
          <p:cNvSpPr txBox="1"/>
          <p:nvPr/>
        </p:nvSpPr>
        <p:spPr>
          <a:xfrm>
            <a:off x="717193" y="686968"/>
            <a:ext cx="1104571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7F7F7F"/>
                </a:solidFill>
                <a:latin typeface="Calibri"/>
                <a:ea typeface="Calibri"/>
                <a:cs typeface="Calibri"/>
                <a:sym typeface="Calibri"/>
              </a:rPr>
              <a:t>Periodo: 22 de octubre – 18 noviembre.</a:t>
            </a:r>
            <a:endParaRPr sz="1200">
              <a:solidFill>
                <a:srgbClr val="7F7F7F"/>
              </a:solidFill>
              <a:latin typeface="Calibri"/>
              <a:ea typeface="Calibri"/>
              <a:cs typeface="Calibri"/>
              <a:sym typeface="Calibri"/>
            </a:endParaRPr>
          </a:p>
        </p:txBody>
      </p:sp>
      <p:pic>
        <p:nvPicPr>
          <p:cNvPr id="880" name="Google Shape;880;p14"/>
          <p:cNvPicPr preferRelativeResize="0"/>
          <p:nvPr/>
        </p:nvPicPr>
        <p:blipFill rotWithShape="1">
          <a:blip r:embed="rId3">
            <a:alphaModFix/>
          </a:blip>
          <a:srcRect b="0" l="0" r="0" t="0"/>
          <a:stretch/>
        </p:blipFill>
        <p:spPr>
          <a:xfrm>
            <a:off x="1841143" y="1082754"/>
            <a:ext cx="2340332" cy="5145350"/>
          </a:xfrm>
          <a:prstGeom prst="rect">
            <a:avLst/>
          </a:prstGeom>
          <a:noFill/>
          <a:ln>
            <a:noFill/>
          </a:ln>
        </p:spPr>
      </p:pic>
      <p:pic>
        <p:nvPicPr>
          <p:cNvPr id="881" name="Google Shape;881;p14"/>
          <p:cNvPicPr preferRelativeResize="0"/>
          <p:nvPr/>
        </p:nvPicPr>
        <p:blipFill rotWithShape="1">
          <a:blip r:embed="rId4">
            <a:alphaModFix/>
          </a:blip>
          <a:srcRect b="0" l="0" r="0" t="0"/>
          <a:stretch/>
        </p:blipFill>
        <p:spPr>
          <a:xfrm>
            <a:off x="4348164" y="3405031"/>
            <a:ext cx="6134100" cy="2967193"/>
          </a:xfrm>
          <a:prstGeom prst="rect">
            <a:avLst/>
          </a:prstGeom>
          <a:noFill/>
          <a:ln>
            <a:noFill/>
          </a:ln>
        </p:spPr>
      </p:pic>
      <p:grpSp>
        <p:nvGrpSpPr>
          <p:cNvPr id="882" name="Google Shape;882;p14"/>
          <p:cNvGrpSpPr/>
          <p:nvPr/>
        </p:nvGrpSpPr>
        <p:grpSpPr>
          <a:xfrm>
            <a:off x="4348163" y="1082755"/>
            <a:ext cx="6134100" cy="2270842"/>
            <a:chOff x="3224213" y="1082755"/>
            <a:chExt cx="6134100" cy="2270842"/>
          </a:xfrm>
        </p:grpSpPr>
        <p:pic>
          <p:nvPicPr>
            <p:cNvPr id="883" name="Google Shape;883;p14"/>
            <p:cNvPicPr preferRelativeResize="0"/>
            <p:nvPr/>
          </p:nvPicPr>
          <p:blipFill rotWithShape="1">
            <a:blip r:embed="rId5">
              <a:alphaModFix/>
            </a:blip>
            <a:srcRect b="0" l="0" r="0" t="0"/>
            <a:stretch/>
          </p:blipFill>
          <p:spPr>
            <a:xfrm>
              <a:off x="3224213" y="1082755"/>
              <a:ext cx="6134100" cy="2270842"/>
            </a:xfrm>
            <a:prstGeom prst="rect">
              <a:avLst/>
            </a:prstGeom>
            <a:noFill/>
            <a:ln>
              <a:noFill/>
            </a:ln>
          </p:spPr>
        </p:pic>
        <p:sp>
          <p:nvSpPr>
            <p:cNvPr id="884" name="Google Shape;884;p14"/>
            <p:cNvSpPr txBox="1"/>
            <p:nvPr/>
          </p:nvSpPr>
          <p:spPr>
            <a:xfrm>
              <a:off x="7677150" y="1104900"/>
              <a:ext cx="1476375" cy="2846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50">
                  <a:solidFill>
                    <a:srgbClr val="5E676A"/>
                  </a:solidFill>
                  <a:latin typeface="Calibri"/>
                  <a:ea typeface="Calibri"/>
                  <a:cs typeface="Calibri"/>
                  <a:sym typeface="Calibri"/>
                </a:rPr>
                <a:t>101,888 Resultados</a:t>
              </a:r>
              <a:endParaRPr sz="1250">
                <a:solidFill>
                  <a:srgbClr val="5E676A"/>
                </a:solidFill>
                <a:latin typeface="Calibri"/>
                <a:ea typeface="Calibri"/>
                <a:cs typeface="Calibri"/>
                <a:sym typeface="Calibri"/>
              </a:endParaRPr>
            </a:p>
          </p:txBody>
        </p:sp>
      </p:grpSp>
      <p:sp>
        <p:nvSpPr>
          <p:cNvPr id="885" name="Google Shape;885;p14"/>
          <p:cNvSpPr txBox="1"/>
          <p:nvPr/>
        </p:nvSpPr>
        <p:spPr>
          <a:xfrm>
            <a:off x="4906863" y="5067300"/>
            <a:ext cx="598587" cy="257369"/>
          </a:xfrm>
          <a:prstGeom prst="rect">
            <a:avLst/>
          </a:prstGeom>
          <a:solidFill>
            <a:srgbClr val="EBEFF0"/>
          </a:solidFill>
          <a:ln>
            <a:noFill/>
          </a:ln>
        </p:spPr>
        <p:txBody>
          <a:bodyPr anchorCtr="0" anchor="t" bIns="36000" lIns="0" spcFirstLastPara="1" rIns="0" wrap="square" tIns="36000">
            <a:spAutoFit/>
          </a:bodyPr>
          <a:lstStyle/>
          <a:p>
            <a:pPr indent="0" lvl="0" marL="0" marR="0" rtl="0" algn="ctr">
              <a:spcBef>
                <a:spcPts val="0"/>
              </a:spcBef>
              <a:spcAft>
                <a:spcPts val="0"/>
              </a:spcAft>
              <a:buNone/>
            </a:pPr>
            <a:r>
              <a:rPr lang="es-ES" sz="1200">
                <a:solidFill>
                  <a:schemeClr val="dk1"/>
                </a:solidFill>
                <a:latin typeface="Calibri"/>
                <a:ea typeface="Calibri"/>
                <a:cs typeface="Calibri"/>
                <a:sym typeface="Calibri"/>
              </a:rPr>
              <a:t>28,9%</a:t>
            </a:r>
            <a:endParaRPr sz="1200">
              <a:solidFill>
                <a:schemeClr val="dk1"/>
              </a:solidFill>
              <a:latin typeface="Calibri"/>
              <a:ea typeface="Calibri"/>
              <a:cs typeface="Calibri"/>
              <a:sym typeface="Calibri"/>
            </a:endParaRPr>
          </a:p>
        </p:txBody>
      </p:sp>
      <p:sp>
        <p:nvSpPr>
          <p:cNvPr id="886" name="Google Shape;886;p14"/>
          <p:cNvSpPr txBox="1"/>
          <p:nvPr/>
        </p:nvSpPr>
        <p:spPr>
          <a:xfrm>
            <a:off x="5792688" y="5067300"/>
            <a:ext cx="598587" cy="257369"/>
          </a:xfrm>
          <a:prstGeom prst="rect">
            <a:avLst/>
          </a:prstGeom>
          <a:solidFill>
            <a:srgbClr val="EBEFF0"/>
          </a:solidFill>
          <a:ln>
            <a:noFill/>
          </a:ln>
        </p:spPr>
        <p:txBody>
          <a:bodyPr anchorCtr="0" anchor="t" bIns="36000" lIns="0" spcFirstLastPara="1" rIns="0" wrap="square" tIns="36000">
            <a:spAutoFit/>
          </a:bodyPr>
          <a:lstStyle/>
          <a:p>
            <a:pPr indent="0" lvl="0" marL="0" marR="0" rtl="0" algn="ctr">
              <a:spcBef>
                <a:spcPts val="0"/>
              </a:spcBef>
              <a:spcAft>
                <a:spcPts val="0"/>
              </a:spcAft>
              <a:buNone/>
            </a:pPr>
            <a:r>
              <a:rPr lang="es-ES" sz="1200">
                <a:solidFill>
                  <a:schemeClr val="dk1"/>
                </a:solidFill>
                <a:latin typeface="Calibri"/>
                <a:ea typeface="Calibri"/>
                <a:cs typeface="Calibri"/>
                <a:sym typeface="Calibri"/>
              </a:rPr>
              <a:t>50,2%</a:t>
            </a:r>
            <a:endParaRPr sz="1200">
              <a:solidFill>
                <a:schemeClr val="dk1"/>
              </a:solidFill>
              <a:latin typeface="Calibri"/>
              <a:ea typeface="Calibri"/>
              <a:cs typeface="Calibri"/>
              <a:sym typeface="Calibri"/>
            </a:endParaRPr>
          </a:p>
        </p:txBody>
      </p:sp>
      <p:sp>
        <p:nvSpPr>
          <p:cNvPr id="887" name="Google Shape;887;p14"/>
          <p:cNvSpPr txBox="1"/>
          <p:nvPr/>
        </p:nvSpPr>
        <p:spPr>
          <a:xfrm>
            <a:off x="6678513" y="5067300"/>
            <a:ext cx="598587" cy="257369"/>
          </a:xfrm>
          <a:prstGeom prst="rect">
            <a:avLst/>
          </a:prstGeom>
          <a:solidFill>
            <a:srgbClr val="EBEFF0"/>
          </a:solidFill>
          <a:ln>
            <a:noFill/>
          </a:ln>
        </p:spPr>
        <p:txBody>
          <a:bodyPr anchorCtr="0" anchor="t" bIns="36000" lIns="0" spcFirstLastPara="1" rIns="0" wrap="square" tIns="36000">
            <a:spAutoFit/>
          </a:bodyPr>
          <a:lstStyle/>
          <a:p>
            <a:pPr indent="0" lvl="0" marL="0" marR="0" rtl="0" algn="ctr">
              <a:spcBef>
                <a:spcPts val="0"/>
              </a:spcBef>
              <a:spcAft>
                <a:spcPts val="0"/>
              </a:spcAft>
              <a:buNone/>
            </a:pPr>
            <a:r>
              <a:rPr lang="es-ES" sz="1200">
                <a:solidFill>
                  <a:schemeClr val="dk1"/>
                </a:solidFill>
                <a:latin typeface="Calibri"/>
                <a:ea typeface="Calibri"/>
                <a:cs typeface="Calibri"/>
                <a:sym typeface="Calibri"/>
              </a:rPr>
              <a:t>15,5%</a:t>
            </a:r>
            <a:endParaRPr sz="1200">
              <a:solidFill>
                <a:schemeClr val="dk1"/>
              </a:solidFill>
              <a:latin typeface="Calibri"/>
              <a:ea typeface="Calibri"/>
              <a:cs typeface="Calibri"/>
              <a:sym typeface="Calibri"/>
            </a:endParaRPr>
          </a:p>
        </p:txBody>
      </p:sp>
      <p:sp>
        <p:nvSpPr>
          <p:cNvPr id="888" name="Google Shape;888;p14"/>
          <p:cNvSpPr txBox="1"/>
          <p:nvPr/>
        </p:nvSpPr>
        <p:spPr>
          <a:xfrm>
            <a:off x="7564338" y="5067299"/>
            <a:ext cx="598587" cy="257369"/>
          </a:xfrm>
          <a:prstGeom prst="rect">
            <a:avLst/>
          </a:prstGeom>
          <a:solidFill>
            <a:srgbClr val="EBEFF0"/>
          </a:solidFill>
          <a:ln>
            <a:noFill/>
          </a:ln>
        </p:spPr>
        <p:txBody>
          <a:bodyPr anchorCtr="0" anchor="t" bIns="36000" lIns="0" spcFirstLastPara="1" rIns="0" wrap="square" tIns="36000">
            <a:spAutoFit/>
          </a:bodyPr>
          <a:lstStyle/>
          <a:p>
            <a:pPr indent="0" lvl="0" marL="0" marR="0" rtl="0" algn="ctr">
              <a:spcBef>
                <a:spcPts val="0"/>
              </a:spcBef>
              <a:spcAft>
                <a:spcPts val="0"/>
              </a:spcAft>
              <a:buNone/>
            </a:pPr>
            <a:r>
              <a:rPr lang="es-ES" sz="1200">
                <a:solidFill>
                  <a:schemeClr val="dk1"/>
                </a:solidFill>
                <a:latin typeface="Calibri"/>
                <a:ea typeface="Calibri"/>
                <a:cs typeface="Calibri"/>
                <a:sym typeface="Calibri"/>
              </a:rPr>
              <a:t>4,2%</a:t>
            </a:r>
            <a:endParaRPr sz="1200">
              <a:solidFill>
                <a:schemeClr val="dk1"/>
              </a:solidFill>
              <a:latin typeface="Calibri"/>
              <a:ea typeface="Calibri"/>
              <a:cs typeface="Calibri"/>
              <a:sym typeface="Calibri"/>
            </a:endParaRPr>
          </a:p>
        </p:txBody>
      </p:sp>
      <p:sp>
        <p:nvSpPr>
          <p:cNvPr id="889" name="Google Shape;889;p14"/>
          <p:cNvSpPr txBox="1"/>
          <p:nvPr/>
        </p:nvSpPr>
        <p:spPr>
          <a:xfrm>
            <a:off x="8450163" y="5067299"/>
            <a:ext cx="598587" cy="257369"/>
          </a:xfrm>
          <a:prstGeom prst="rect">
            <a:avLst/>
          </a:prstGeom>
          <a:solidFill>
            <a:srgbClr val="EBEFF0"/>
          </a:solidFill>
          <a:ln>
            <a:noFill/>
          </a:ln>
        </p:spPr>
        <p:txBody>
          <a:bodyPr anchorCtr="0" anchor="t" bIns="36000" lIns="0" spcFirstLastPara="1" rIns="0" wrap="square" tIns="36000">
            <a:spAutoFit/>
          </a:bodyPr>
          <a:lstStyle/>
          <a:p>
            <a:pPr indent="0" lvl="0" marL="0" marR="0" rtl="0" algn="ctr">
              <a:spcBef>
                <a:spcPts val="0"/>
              </a:spcBef>
              <a:spcAft>
                <a:spcPts val="0"/>
              </a:spcAft>
              <a:buNone/>
            </a:pPr>
            <a:r>
              <a:rPr lang="es-ES"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p:txBody>
      </p:sp>
      <p:sp>
        <p:nvSpPr>
          <p:cNvPr id="890" name="Google Shape;890;p14"/>
          <p:cNvSpPr txBox="1"/>
          <p:nvPr/>
        </p:nvSpPr>
        <p:spPr>
          <a:xfrm>
            <a:off x="9340752" y="5067299"/>
            <a:ext cx="598587" cy="257369"/>
          </a:xfrm>
          <a:prstGeom prst="rect">
            <a:avLst/>
          </a:prstGeom>
          <a:solidFill>
            <a:srgbClr val="EBEFF0"/>
          </a:solidFill>
          <a:ln>
            <a:noFill/>
          </a:ln>
        </p:spPr>
        <p:txBody>
          <a:bodyPr anchorCtr="0" anchor="t" bIns="36000" lIns="0" spcFirstLastPara="1" rIns="0" wrap="square" tIns="36000">
            <a:spAutoFit/>
          </a:bodyPr>
          <a:lstStyle/>
          <a:p>
            <a:pPr indent="0" lvl="0" marL="0" marR="0" rtl="0" algn="ctr">
              <a:spcBef>
                <a:spcPts val="0"/>
              </a:spcBef>
              <a:spcAft>
                <a:spcPts val="0"/>
              </a:spcAft>
              <a:buNone/>
            </a:pPr>
            <a:r>
              <a:rPr lang="es-ES" sz="1200">
                <a:solidFill>
                  <a:schemeClr val="dk1"/>
                </a:solidFill>
                <a:latin typeface="Calibri"/>
                <a:ea typeface="Calibri"/>
                <a:cs typeface="Calibri"/>
                <a:sym typeface="Calibri"/>
              </a:rPr>
              <a:t>0,9%</a:t>
            </a:r>
            <a:endParaRPr sz="1200">
              <a:solidFill>
                <a:schemeClr val="dk1"/>
              </a:solidFill>
              <a:latin typeface="Calibri"/>
              <a:ea typeface="Calibri"/>
              <a:cs typeface="Calibri"/>
              <a:sym typeface="Calibri"/>
            </a:endParaRPr>
          </a:p>
        </p:txBody>
      </p:sp>
      <p:pic>
        <p:nvPicPr>
          <p:cNvPr id="891" name="Google Shape;891;p14"/>
          <p:cNvPicPr preferRelativeResize="0"/>
          <p:nvPr/>
        </p:nvPicPr>
        <p:blipFill rotWithShape="1">
          <a:blip r:embed="rId6">
            <a:alphaModFix/>
          </a:blip>
          <a:srcRect b="0" l="0" r="0" t="96688"/>
          <a:stretch/>
        </p:blipFill>
        <p:spPr>
          <a:xfrm>
            <a:off x="-61625" y="6490415"/>
            <a:ext cx="12253626" cy="399686"/>
          </a:xfrm>
          <a:prstGeom prst="rect">
            <a:avLst/>
          </a:prstGeom>
          <a:noFill/>
          <a:ln>
            <a:noFill/>
          </a:ln>
        </p:spPr>
      </p:pic>
      <p:pic>
        <p:nvPicPr>
          <p:cNvPr id="892" name="Google Shape;892;p14"/>
          <p:cNvPicPr preferRelativeResize="0"/>
          <p:nvPr/>
        </p:nvPicPr>
        <p:blipFill rotWithShape="1">
          <a:blip r:embed="rId7">
            <a:alphaModFix/>
          </a:blip>
          <a:srcRect b="0" l="0" r="0" t="0"/>
          <a:stretch/>
        </p:blipFill>
        <p:spPr>
          <a:xfrm>
            <a:off x="76200" y="6019800"/>
            <a:ext cx="403293" cy="399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15"/>
          <p:cNvSpPr txBox="1"/>
          <p:nvPr/>
        </p:nvSpPr>
        <p:spPr>
          <a:xfrm>
            <a:off x="787202" y="204317"/>
            <a:ext cx="8144073" cy="27813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rPr b="0" lang="es-ES" sz="2400" cap="none">
                <a:solidFill>
                  <a:schemeClr val="dk1"/>
                </a:solidFill>
                <a:latin typeface="Calibri"/>
                <a:ea typeface="Calibri"/>
                <a:cs typeface="Calibri"/>
                <a:sym typeface="Calibri"/>
              </a:rPr>
              <a:t>LÍDERES DE OPINIÓN ASOCIADOS A LA #FRANJA ELECTORAL</a:t>
            </a:r>
            <a:endParaRPr/>
          </a:p>
        </p:txBody>
      </p:sp>
      <p:sp>
        <p:nvSpPr>
          <p:cNvPr id="898" name="Google Shape;898;p15"/>
          <p:cNvSpPr txBox="1"/>
          <p:nvPr/>
        </p:nvSpPr>
        <p:spPr>
          <a:xfrm>
            <a:off x="717193" y="686968"/>
            <a:ext cx="1104571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7F7F7F"/>
                </a:solidFill>
                <a:latin typeface="Calibri"/>
                <a:ea typeface="Calibri"/>
                <a:cs typeface="Calibri"/>
                <a:sym typeface="Calibri"/>
              </a:rPr>
              <a:t>Periodo: 22 de octubre – 18 noviembre.</a:t>
            </a:r>
            <a:endParaRPr sz="1200">
              <a:solidFill>
                <a:srgbClr val="7F7F7F"/>
              </a:solidFill>
              <a:latin typeface="Calibri"/>
              <a:ea typeface="Calibri"/>
              <a:cs typeface="Calibri"/>
              <a:sym typeface="Calibri"/>
            </a:endParaRPr>
          </a:p>
        </p:txBody>
      </p:sp>
      <p:pic>
        <p:nvPicPr>
          <p:cNvPr id="899" name="Google Shape;899;p15"/>
          <p:cNvPicPr preferRelativeResize="0"/>
          <p:nvPr/>
        </p:nvPicPr>
        <p:blipFill rotWithShape="1">
          <a:blip r:embed="rId3">
            <a:alphaModFix/>
          </a:blip>
          <a:srcRect b="0" l="0" r="0" t="0"/>
          <a:stretch/>
        </p:blipFill>
        <p:spPr>
          <a:xfrm>
            <a:off x="2438400" y="1423987"/>
            <a:ext cx="323850" cy="200025"/>
          </a:xfrm>
          <a:prstGeom prst="rect">
            <a:avLst/>
          </a:prstGeom>
          <a:noFill/>
          <a:ln>
            <a:noFill/>
          </a:ln>
        </p:spPr>
      </p:pic>
      <p:pic>
        <p:nvPicPr>
          <p:cNvPr id="900" name="Google Shape;900;p15"/>
          <p:cNvPicPr preferRelativeResize="0"/>
          <p:nvPr/>
        </p:nvPicPr>
        <p:blipFill rotWithShape="1">
          <a:blip r:embed="rId4">
            <a:alphaModFix/>
          </a:blip>
          <a:srcRect b="0" l="0" r="0" t="0"/>
          <a:stretch/>
        </p:blipFill>
        <p:spPr>
          <a:xfrm>
            <a:off x="787202" y="1035129"/>
            <a:ext cx="9134698" cy="5565696"/>
          </a:xfrm>
          <a:prstGeom prst="rect">
            <a:avLst/>
          </a:prstGeom>
          <a:noFill/>
          <a:ln>
            <a:noFill/>
          </a:ln>
        </p:spPr>
      </p:pic>
      <p:pic>
        <p:nvPicPr>
          <p:cNvPr id="901" name="Google Shape;901;p15"/>
          <p:cNvPicPr preferRelativeResize="0"/>
          <p:nvPr/>
        </p:nvPicPr>
        <p:blipFill rotWithShape="1">
          <a:blip r:embed="rId5">
            <a:alphaModFix/>
          </a:blip>
          <a:srcRect b="0" l="0" r="0" t="96688"/>
          <a:stretch/>
        </p:blipFill>
        <p:spPr>
          <a:xfrm>
            <a:off x="-61625" y="6490415"/>
            <a:ext cx="12253626" cy="399686"/>
          </a:xfrm>
          <a:prstGeom prst="rect">
            <a:avLst/>
          </a:prstGeom>
          <a:noFill/>
          <a:ln>
            <a:noFill/>
          </a:ln>
        </p:spPr>
      </p:pic>
      <p:pic>
        <p:nvPicPr>
          <p:cNvPr id="902" name="Google Shape;902;p15"/>
          <p:cNvPicPr preferRelativeResize="0"/>
          <p:nvPr/>
        </p:nvPicPr>
        <p:blipFill rotWithShape="1">
          <a:blip r:embed="rId6">
            <a:alphaModFix/>
          </a:blip>
          <a:srcRect b="0" l="0" r="0" t="0"/>
          <a:stretch/>
        </p:blipFill>
        <p:spPr>
          <a:xfrm>
            <a:off x="76200" y="6019800"/>
            <a:ext cx="403293" cy="399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16"/>
          <p:cNvSpPr txBox="1"/>
          <p:nvPr/>
        </p:nvSpPr>
        <p:spPr>
          <a:xfrm>
            <a:off x="787202" y="290042"/>
            <a:ext cx="8144073" cy="27813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rPr b="0" lang="es-ES" sz="2400" cap="none">
                <a:solidFill>
                  <a:schemeClr val="dk1"/>
                </a:solidFill>
                <a:latin typeface="Calibri"/>
                <a:ea typeface="Calibri"/>
                <a:cs typeface="Calibri"/>
                <a:sym typeface="Calibri"/>
              </a:rPr>
              <a:t>USO DE PALABRAS E IMÁGENES CLAVE: NUBES</a:t>
            </a:r>
            <a:endParaRPr/>
          </a:p>
        </p:txBody>
      </p:sp>
      <p:sp>
        <p:nvSpPr>
          <p:cNvPr id="908" name="Google Shape;908;p16"/>
          <p:cNvSpPr txBox="1"/>
          <p:nvPr/>
        </p:nvSpPr>
        <p:spPr>
          <a:xfrm>
            <a:off x="717193" y="686968"/>
            <a:ext cx="1104571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7F7F7F"/>
                </a:solidFill>
                <a:latin typeface="Calibri"/>
                <a:ea typeface="Calibri"/>
                <a:cs typeface="Calibri"/>
                <a:sym typeface="Calibri"/>
              </a:rPr>
              <a:t>Periodo: 22 de octubre – 18 noviembre.</a:t>
            </a:r>
            <a:endParaRPr sz="1200">
              <a:solidFill>
                <a:srgbClr val="7F7F7F"/>
              </a:solidFill>
              <a:latin typeface="Calibri"/>
              <a:ea typeface="Calibri"/>
              <a:cs typeface="Calibri"/>
              <a:sym typeface="Calibri"/>
            </a:endParaRPr>
          </a:p>
        </p:txBody>
      </p:sp>
      <p:pic>
        <p:nvPicPr>
          <p:cNvPr id="909" name="Google Shape;909;p16"/>
          <p:cNvPicPr preferRelativeResize="0"/>
          <p:nvPr/>
        </p:nvPicPr>
        <p:blipFill rotWithShape="1">
          <a:blip r:embed="rId3">
            <a:alphaModFix/>
          </a:blip>
          <a:srcRect b="0" l="0" r="0" t="0"/>
          <a:stretch/>
        </p:blipFill>
        <p:spPr>
          <a:xfrm>
            <a:off x="573140" y="1633120"/>
            <a:ext cx="11045719" cy="3591760"/>
          </a:xfrm>
          <a:prstGeom prst="rect">
            <a:avLst/>
          </a:prstGeom>
          <a:noFill/>
          <a:ln>
            <a:noFill/>
          </a:ln>
        </p:spPr>
      </p:pic>
      <p:pic>
        <p:nvPicPr>
          <p:cNvPr id="910" name="Google Shape;910;p16"/>
          <p:cNvPicPr preferRelativeResize="0"/>
          <p:nvPr/>
        </p:nvPicPr>
        <p:blipFill rotWithShape="1">
          <a:blip r:embed="rId4">
            <a:alphaModFix/>
          </a:blip>
          <a:srcRect b="0" l="0" r="0" t="96688"/>
          <a:stretch/>
        </p:blipFill>
        <p:spPr>
          <a:xfrm>
            <a:off x="-61625" y="6490415"/>
            <a:ext cx="12253626" cy="399686"/>
          </a:xfrm>
          <a:prstGeom prst="rect">
            <a:avLst/>
          </a:prstGeom>
          <a:noFill/>
          <a:ln>
            <a:noFill/>
          </a:ln>
        </p:spPr>
      </p:pic>
      <p:pic>
        <p:nvPicPr>
          <p:cNvPr id="911" name="Google Shape;911;p16"/>
          <p:cNvPicPr preferRelativeResize="0"/>
          <p:nvPr/>
        </p:nvPicPr>
        <p:blipFill rotWithShape="1">
          <a:blip r:embed="rId5">
            <a:alphaModFix/>
          </a:blip>
          <a:srcRect b="0" l="0" r="0" t="0"/>
          <a:stretch/>
        </p:blipFill>
        <p:spPr>
          <a:xfrm>
            <a:off x="76200" y="6019800"/>
            <a:ext cx="403293" cy="399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pic>
        <p:nvPicPr>
          <p:cNvPr descr="Smartphone2.jpg" id="916" name="Google Shape;916;p17"/>
          <p:cNvPicPr preferRelativeResize="0"/>
          <p:nvPr/>
        </p:nvPicPr>
        <p:blipFill rotWithShape="1">
          <a:blip r:embed="rId3">
            <a:alphaModFix/>
          </a:blip>
          <a:srcRect b="6317" l="0" r="16707" t="0"/>
          <a:stretch/>
        </p:blipFill>
        <p:spPr>
          <a:xfrm>
            <a:off x="0" y="1"/>
            <a:ext cx="12192001" cy="6872955"/>
          </a:xfrm>
          <a:prstGeom prst="rect">
            <a:avLst/>
          </a:prstGeom>
          <a:noFill/>
          <a:ln>
            <a:noFill/>
          </a:ln>
        </p:spPr>
      </p:pic>
      <p:sp>
        <p:nvSpPr>
          <p:cNvPr id="917" name="Google Shape;917;p17"/>
          <p:cNvSpPr/>
          <p:nvPr/>
        </p:nvSpPr>
        <p:spPr>
          <a:xfrm>
            <a:off x="0" y="1606551"/>
            <a:ext cx="5580000" cy="3644900"/>
          </a:xfrm>
          <a:prstGeom prst="rect">
            <a:avLst/>
          </a:prstGeom>
          <a:solidFill>
            <a:srgbClr val="FF00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18" name="Google Shape;918;p17"/>
          <p:cNvGrpSpPr/>
          <p:nvPr/>
        </p:nvGrpSpPr>
        <p:grpSpPr>
          <a:xfrm>
            <a:off x="375293" y="2632385"/>
            <a:ext cx="4683089" cy="1531587"/>
            <a:chOff x="594362" y="1974291"/>
            <a:chExt cx="3345871" cy="1148691"/>
          </a:xfrm>
        </p:grpSpPr>
        <p:cxnSp>
          <p:nvCxnSpPr>
            <p:cNvPr id="919" name="Google Shape;919;p17"/>
            <p:cNvCxnSpPr/>
            <p:nvPr/>
          </p:nvCxnSpPr>
          <p:spPr>
            <a:xfrm>
              <a:off x="594362" y="1974291"/>
              <a:ext cx="914400" cy="0"/>
            </a:xfrm>
            <a:prstGeom prst="straightConnector1">
              <a:avLst/>
            </a:prstGeom>
            <a:noFill/>
            <a:ln cap="flat" cmpd="sng" w="28575">
              <a:solidFill>
                <a:schemeClr val="lt1"/>
              </a:solidFill>
              <a:prstDash val="solid"/>
              <a:miter lim="800000"/>
              <a:headEnd len="sm" w="sm" type="none"/>
              <a:tailEnd len="sm" w="sm" type="none"/>
            </a:ln>
          </p:spPr>
        </p:cxnSp>
        <p:sp>
          <p:nvSpPr>
            <p:cNvPr id="920" name="Google Shape;920;p17"/>
            <p:cNvSpPr txBox="1"/>
            <p:nvPr/>
          </p:nvSpPr>
          <p:spPr>
            <a:xfrm>
              <a:off x="594362" y="2079378"/>
              <a:ext cx="3345871" cy="104360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s-ES" sz="3600" cap="none">
                  <a:solidFill>
                    <a:schemeClr val="dk1"/>
                  </a:solidFill>
                  <a:latin typeface="Calibri"/>
                  <a:ea typeface="Calibri"/>
                  <a:cs typeface="Calibri"/>
                  <a:sym typeface="Calibri"/>
                </a:rPr>
                <a:t>CANDIDATOS Y DESEMPEÑO EN REDES SOCIALES</a:t>
              </a:r>
              <a:endParaRPr/>
            </a:p>
          </p:txBody>
        </p:sp>
      </p:grpSp>
      <p:pic>
        <p:nvPicPr>
          <p:cNvPr id="921" name="Google Shape;921;p17"/>
          <p:cNvPicPr preferRelativeResize="0"/>
          <p:nvPr/>
        </p:nvPicPr>
        <p:blipFill rotWithShape="1">
          <a:blip r:embed="rId4">
            <a:alphaModFix/>
          </a:blip>
          <a:srcRect b="0" l="0" r="0" t="0"/>
          <a:stretch/>
        </p:blipFill>
        <p:spPr>
          <a:xfrm>
            <a:off x="76200" y="6019800"/>
            <a:ext cx="403293" cy="399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917"/>
                                        </p:tgtEl>
                                        <p:attrNameLst>
                                          <p:attrName>style.visibility</p:attrName>
                                        </p:attrNameLst>
                                      </p:cBhvr>
                                      <p:to>
                                        <p:strVal val="visible"/>
                                      </p:to>
                                    </p:set>
                                    <p:anim calcmode="lin" valueType="num">
                                      <p:cBhvr additive="base">
                                        <p:cTn dur="500"/>
                                        <p:tgtEl>
                                          <p:spTgt spid="917"/>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918"/>
                                        </p:tgtEl>
                                        <p:attrNameLst>
                                          <p:attrName>style.visibility</p:attrName>
                                        </p:attrNameLst>
                                      </p:cBhvr>
                                      <p:to>
                                        <p:strVal val="visible"/>
                                      </p:to>
                                    </p:set>
                                    <p:anim calcmode="lin" valueType="num">
                                      <p:cBhvr additive="base">
                                        <p:cTn dur="1000"/>
                                        <p:tgtEl>
                                          <p:spTgt spid="918"/>
                                        </p:tgtEl>
                                        <p:attrNameLst>
                                          <p:attrName>ppt_w</p:attrName>
                                        </p:attrNameLst>
                                      </p:cBhvr>
                                      <p:tavLst>
                                        <p:tav fmla="" tm="0">
                                          <p:val>
                                            <p:strVal val="0"/>
                                          </p:val>
                                        </p:tav>
                                        <p:tav fmla="" tm="100000">
                                          <p:val>
                                            <p:strVal val="#ppt_w"/>
                                          </p:val>
                                        </p:tav>
                                      </p:tavLst>
                                    </p:anim>
                                    <p:anim calcmode="lin" valueType="num">
                                      <p:cBhvr additive="base">
                                        <p:cTn dur="1000"/>
                                        <p:tgtEl>
                                          <p:spTgt spid="91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18"/>
          <p:cNvSpPr txBox="1"/>
          <p:nvPr/>
        </p:nvSpPr>
        <p:spPr>
          <a:xfrm>
            <a:off x="787203" y="290042"/>
            <a:ext cx="10076060" cy="39692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rPr b="0" lang="es-ES" sz="2400" cap="none">
                <a:solidFill>
                  <a:schemeClr val="dk1"/>
                </a:solidFill>
                <a:latin typeface="Calibri"/>
                <a:ea typeface="Calibri"/>
                <a:cs typeface="Calibri"/>
                <a:sym typeface="Calibri"/>
              </a:rPr>
              <a:t>CANDIDATOS PRESIDENCIALES ASOCIADOS A LA #FRANJAELECTORAL EN RRSS</a:t>
            </a:r>
            <a:endParaRPr b="0" sz="2400" cap="none">
              <a:solidFill>
                <a:schemeClr val="dk1"/>
              </a:solidFill>
              <a:latin typeface="Calibri"/>
              <a:ea typeface="Calibri"/>
              <a:cs typeface="Calibri"/>
              <a:sym typeface="Calibri"/>
            </a:endParaRPr>
          </a:p>
        </p:txBody>
      </p:sp>
      <p:sp>
        <p:nvSpPr>
          <p:cNvPr id="927" name="Google Shape;927;p18"/>
          <p:cNvSpPr txBox="1"/>
          <p:nvPr/>
        </p:nvSpPr>
        <p:spPr>
          <a:xfrm>
            <a:off x="717194" y="686968"/>
            <a:ext cx="965553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7F7F7F"/>
                </a:solidFill>
                <a:latin typeface="Calibri"/>
                <a:ea typeface="Calibri"/>
                <a:cs typeface="Calibri"/>
                <a:sym typeface="Calibri"/>
              </a:rPr>
              <a:t>Periodo: 22 de octubre – 18 noviembre. Cometarios asociadas a cada candidato en distintas redes sociales. </a:t>
            </a:r>
            <a:endParaRPr sz="1200">
              <a:solidFill>
                <a:srgbClr val="7F7F7F"/>
              </a:solidFill>
              <a:latin typeface="Calibri"/>
              <a:ea typeface="Calibri"/>
              <a:cs typeface="Calibri"/>
              <a:sym typeface="Calibri"/>
            </a:endParaRPr>
          </a:p>
        </p:txBody>
      </p:sp>
      <p:graphicFrame>
        <p:nvGraphicFramePr>
          <p:cNvPr id="928" name="Google Shape;928;p18"/>
          <p:cNvGraphicFramePr/>
          <p:nvPr/>
        </p:nvGraphicFramePr>
        <p:xfrm>
          <a:off x="689204" y="2164701"/>
          <a:ext cx="3600412" cy="3331030"/>
        </p:xfrm>
        <a:graphic>
          <a:graphicData uri="http://schemas.openxmlformats.org/drawingml/2006/chart">
            <c:chart r:id="rId3"/>
          </a:graphicData>
        </a:graphic>
      </p:graphicFrame>
      <p:graphicFrame>
        <p:nvGraphicFramePr>
          <p:cNvPr id="929" name="Google Shape;929;p18"/>
          <p:cNvGraphicFramePr/>
          <p:nvPr/>
        </p:nvGraphicFramePr>
        <p:xfrm>
          <a:off x="4289616" y="2164701"/>
          <a:ext cx="3600412" cy="3331030"/>
        </p:xfrm>
        <a:graphic>
          <a:graphicData uri="http://schemas.openxmlformats.org/drawingml/2006/chart">
            <c:chart r:id="rId4"/>
          </a:graphicData>
        </a:graphic>
      </p:graphicFrame>
      <p:graphicFrame>
        <p:nvGraphicFramePr>
          <p:cNvPr id="930" name="Google Shape;930;p18"/>
          <p:cNvGraphicFramePr/>
          <p:nvPr/>
        </p:nvGraphicFramePr>
        <p:xfrm>
          <a:off x="7890028" y="2164701"/>
          <a:ext cx="3600412" cy="3331030"/>
        </p:xfrm>
        <a:graphic>
          <a:graphicData uri="http://schemas.openxmlformats.org/drawingml/2006/chart">
            <c:chart r:id="rId5"/>
          </a:graphicData>
        </a:graphic>
      </p:graphicFrame>
      <p:pic>
        <p:nvPicPr>
          <p:cNvPr id="931" name="Google Shape;931;p18"/>
          <p:cNvPicPr preferRelativeResize="0"/>
          <p:nvPr/>
        </p:nvPicPr>
        <p:blipFill rotWithShape="1">
          <a:blip r:embed="rId6">
            <a:alphaModFix/>
          </a:blip>
          <a:srcRect b="0" l="0" r="0" t="0"/>
          <a:stretch/>
        </p:blipFill>
        <p:spPr>
          <a:xfrm>
            <a:off x="1328737" y="1588535"/>
            <a:ext cx="9534525" cy="342900"/>
          </a:xfrm>
          <a:prstGeom prst="rect">
            <a:avLst/>
          </a:prstGeom>
          <a:noFill/>
          <a:ln>
            <a:noFill/>
          </a:ln>
        </p:spPr>
      </p:pic>
      <p:pic>
        <p:nvPicPr>
          <p:cNvPr id="932" name="Google Shape;932;p18"/>
          <p:cNvPicPr preferRelativeResize="0"/>
          <p:nvPr/>
        </p:nvPicPr>
        <p:blipFill rotWithShape="1">
          <a:blip r:embed="rId7">
            <a:alphaModFix/>
          </a:blip>
          <a:srcRect b="0" l="0" r="0" t="96688"/>
          <a:stretch/>
        </p:blipFill>
        <p:spPr>
          <a:xfrm>
            <a:off x="-61625" y="6490415"/>
            <a:ext cx="12253626" cy="399686"/>
          </a:xfrm>
          <a:prstGeom prst="rect">
            <a:avLst/>
          </a:prstGeom>
          <a:noFill/>
          <a:ln>
            <a:noFill/>
          </a:ln>
        </p:spPr>
      </p:pic>
      <p:pic>
        <p:nvPicPr>
          <p:cNvPr id="933" name="Google Shape;933;p18"/>
          <p:cNvPicPr preferRelativeResize="0"/>
          <p:nvPr/>
        </p:nvPicPr>
        <p:blipFill rotWithShape="1">
          <a:blip r:embed="rId8">
            <a:alphaModFix/>
          </a:blip>
          <a:srcRect b="0" l="0" r="0" t="0"/>
          <a:stretch/>
        </p:blipFill>
        <p:spPr>
          <a:xfrm>
            <a:off x="76200" y="6019800"/>
            <a:ext cx="403293" cy="3996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19"/>
          <p:cNvSpPr txBox="1"/>
          <p:nvPr/>
        </p:nvSpPr>
        <p:spPr>
          <a:xfrm>
            <a:off x="787203" y="290042"/>
            <a:ext cx="10242748" cy="39692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rPr b="0" lang="es-ES" sz="2400" cap="none">
                <a:solidFill>
                  <a:schemeClr val="dk1"/>
                </a:solidFill>
                <a:latin typeface="Calibri"/>
                <a:ea typeface="Calibri"/>
                <a:cs typeface="Calibri"/>
                <a:sym typeface="Calibri"/>
              </a:rPr>
              <a:t>CANDIDATOS PRESIDENCIALES ASOCIADOS A LA #FRANJAELECTORAL EN RRSS</a:t>
            </a:r>
            <a:endParaRPr b="0" sz="2400" cap="none">
              <a:solidFill>
                <a:schemeClr val="dk1"/>
              </a:solidFill>
              <a:latin typeface="Calibri"/>
              <a:ea typeface="Calibri"/>
              <a:cs typeface="Calibri"/>
              <a:sym typeface="Calibri"/>
            </a:endParaRPr>
          </a:p>
        </p:txBody>
      </p:sp>
      <p:sp>
        <p:nvSpPr>
          <p:cNvPr id="939" name="Google Shape;939;p19"/>
          <p:cNvSpPr txBox="1"/>
          <p:nvPr/>
        </p:nvSpPr>
        <p:spPr>
          <a:xfrm>
            <a:off x="717194" y="686968"/>
            <a:ext cx="965553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7F7F7F"/>
                </a:solidFill>
                <a:latin typeface="Calibri"/>
                <a:ea typeface="Calibri"/>
                <a:cs typeface="Calibri"/>
                <a:sym typeface="Calibri"/>
              </a:rPr>
              <a:t>Periodo: 22 de octubre – 18 noviembre. Interacciones asociadas a cada candidato en distintas redes sociales.</a:t>
            </a:r>
            <a:endParaRPr sz="1200">
              <a:solidFill>
                <a:srgbClr val="7F7F7F"/>
              </a:solidFill>
              <a:latin typeface="Calibri"/>
              <a:ea typeface="Calibri"/>
              <a:cs typeface="Calibri"/>
              <a:sym typeface="Calibri"/>
            </a:endParaRPr>
          </a:p>
        </p:txBody>
      </p:sp>
      <p:graphicFrame>
        <p:nvGraphicFramePr>
          <p:cNvPr id="940" name="Google Shape;940;p19"/>
          <p:cNvGraphicFramePr/>
          <p:nvPr/>
        </p:nvGraphicFramePr>
        <p:xfrm>
          <a:off x="689204" y="2164701"/>
          <a:ext cx="3600412" cy="3331030"/>
        </p:xfrm>
        <a:graphic>
          <a:graphicData uri="http://schemas.openxmlformats.org/drawingml/2006/chart">
            <c:chart r:id="rId3"/>
          </a:graphicData>
        </a:graphic>
      </p:graphicFrame>
      <p:graphicFrame>
        <p:nvGraphicFramePr>
          <p:cNvPr id="941" name="Google Shape;941;p19"/>
          <p:cNvGraphicFramePr/>
          <p:nvPr/>
        </p:nvGraphicFramePr>
        <p:xfrm>
          <a:off x="4289616" y="2164701"/>
          <a:ext cx="3600412" cy="3331030"/>
        </p:xfrm>
        <a:graphic>
          <a:graphicData uri="http://schemas.openxmlformats.org/drawingml/2006/chart">
            <c:chart r:id="rId4"/>
          </a:graphicData>
        </a:graphic>
      </p:graphicFrame>
      <p:graphicFrame>
        <p:nvGraphicFramePr>
          <p:cNvPr id="942" name="Google Shape;942;p19"/>
          <p:cNvGraphicFramePr/>
          <p:nvPr/>
        </p:nvGraphicFramePr>
        <p:xfrm>
          <a:off x="7890028" y="2164701"/>
          <a:ext cx="3600412" cy="3331030"/>
        </p:xfrm>
        <a:graphic>
          <a:graphicData uri="http://schemas.openxmlformats.org/drawingml/2006/chart">
            <c:chart r:id="rId5"/>
          </a:graphicData>
        </a:graphic>
      </p:graphicFrame>
      <p:pic>
        <p:nvPicPr>
          <p:cNvPr id="943" name="Google Shape;943;p19"/>
          <p:cNvPicPr preferRelativeResize="0"/>
          <p:nvPr/>
        </p:nvPicPr>
        <p:blipFill rotWithShape="1">
          <a:blip r:embed="rId6">
            <a:alphaModFix/>
          </a:blip>
          <a:srcRect b="0" l="0" r="0" t="0"/>
          <a:stretch/>
        </p:blipFill>
        <p:spPr>
          <a:xfrm>
            <a:off x="1328737" y="1464710"/>
            <a:ext cx="9534525" cy="342900"/>
          </a:xfrm>
          <a:prstGeom prst="rect">
            <a:avLst/>
          </a:prstGeom>
          <a:noFill/>
          <a:ln>
            <a:noFill/>
          </a:ln>
        </p:spPr>
      </p:pic>
      <p:pic>
        <p:nvPicPr>
          <p:cNvPr id="944" name="Google Shape;944;p19"/>
          <p:cNvPicPr preferRelativeResize="0"/>
          <p:nvPr/>
        </p:nvPicPr>
        <p:blipFill rotWithShape="1">
          <a:blip r:embed="rId7">
            <a:alphaModFix/>
          </a:blip>
          <a:srcRect b="0" l="0" r="0" t="96688"/>
          <a:stretch/>
        </p:blipFill>
        <p:spPr>
          <a:xfrm>
            <a:off x="-61625" y="6490415"/>
            <a:ext cx="12253626" cy="399686"/>
          </a:xfrm>
          <a:prstGeom prst="rect">
            <a:avLst/>
          </a:prstGeom>
          <a:noFill/>
          <a:ln>
            <a:noFill/>
          </a:ln>
        </p:spPr>
      </p:pic>
      <p:pic>
        <p:nvPicPr>
          <p:cNvPr id="945" name="Google Shape;945;p19"/>
          <p:cNvPicPr preferRelativeResize="0"/>
          <p:nvPr/>
        </p:nvPicPr>
        <p:blipFill rotWithShape="1">
          <a:blip r:embed="rId8">
            <a:alphaModFix/>
          </a:blip>
          <a:srcRect b="0" l="0" r="0" t="0"/>
          <a:stretch/>
        </p:blipFill>
        <p:spPr>
          <a:xfrm>
            <a:off x="76200" y="6019800"/>
            <a:ext cx="403293" cy="399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2"/>
          <p:cNvSpPr txBox="1"/>
          <p:nvPr>
            <p:ph idx="1" type="body"/>
          </p:nvPr>
        </p:nvSpPr>
        <p:spPr>
          <a:xfrm>
            <a:off x="796727" y="284958"/>
            <a:ext cx="7953300" cy="510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None/>
            </a:pPr>
            <a:r>
              <a:rPr lang="es-ES" sz="2400">
                <a:solidFill>
                  <a:schemeClr val="dk1"/>
                </a:solidFill>
                <a:latin typeface="Calibri"/>
                <a:ea typeface="Calibri"/>
                <a:cs typeface="Calibri"/>
                <a:sym typeface="Calibri"/>
              </a:rPr>
              <a:t>GLOSARIO DE VARIABLES PRINCIPALES</a:t>
            </a:r>
            <a:endParaRPr/>
          </a:p>
        </p:txBody>
      </p:sp>
      <p:sp>
        <p:nvSpPr>
          <p:cNvPr id="723" name="Google Shape;723;p2"/>
          <p:cNvSpPr/>
          <p:nvPr/>
        </p:nvSpPr>
        <p:spPr>
          <a:xfrm>
            <a:off x="710857" y="1131996"/>
            <a:ext cx="10919168"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ES" sz="1700" u="sng" cap="none" strike="noStrike">
                <a:solidFill>
                  <a:srgbClr val="222222"/>
                </a:solidFill>
              </a:rPr>
              <a:t>Resultados: </a:t>
            </a:r>
            <a:endParaRPr b="1" sz="1700"/>
          </a:p>
          <a:p>
            <a:pPr indent="0" lvl="0" marL="0" marR="0" rtl="0" algn="l">
              <a:spcBef>
                <a:spcPts val="0"/>
              </a:spcBef>
              <a:spcAft>
                <a:spcPts val="0"/>
              </a:spcAft>
              <a:buNone/>
            </a:pPr>
            <a:r>
              <a:t/>
            </a:r>
            <a:endParaRPr b="0" i="0" sz="1700" u="none" cap="none" strike="noStrike">
              <a:solidFill>
                <a:srgbClr val="222222"/>
              </a:solidFill>
              <a:latin typeface="Arial"/>
              <a:ea typeface="Arial"/>
              <a:cs typeface="Arial"/>
              <a:sym typeface="Arial"/>
            </a:endParaRPr>
          </a:p>
          <a:p>
            <a:pPr indent="0" lvl="0" marL="0" marR="0" rtl="0" algn="l">
              <a:spcBef>
                <a:spcPts val="0"/>
              </a:spcBef>
              <a:spcAft>
                <a:spcPts val="0"/>
              </a:spcAft>
              <a:buNone/>
            </a:pPr>
            <a:r>
              <a:rPr b="0" i="0" lang="es-ES" sz="1700" u="none" cap="none" strike="noStrike">
                <a:solidFill>
                  <a:srgbClr val="222222"/>
                </a:solidFill>
                <a:latin typeface="Arial"/>
                <a:ea typeface="Arial"/>
                <a:cs typeface="Arial"/>
                <a:sym typeface="Arial"/>
              </a:rPr>
              <a:t>Cantidad de mensajes que mencionaron a la Franja Presidencial o al CNTV</a:t>
            </a:r>
            <a:endParaRPr sz="1700"/>
          </a:p>
          <a:p>
            <a:pPr indent="0" lvl="0" marL="0" marR="0" rtl="0" algn="l">
              <a:spcBef>
                <a:spcPts val="0"/>
              </a:spcBef>
              <a:spcAft>
                <a:spcPts val="0"/>
              </a:spcAft>
              <a:buNone/>
            </a:pPr>
            <a:r>
              <a:t/>
            </a:r>
            <a:endParaRPr b="0" i="0" sz="1700" u="none" cap="none" strike="noStrike">
              <a:solidFill>
                <a:srgbClr val="222222"/>
              </a:solidFill>
              <a:latin typeface="Arial"/>
              <a:ea typeface="Arial"/>
              <a:cs typeface="Arial"/>
              <a:sym typeface="Arial"/>
            </a:endParaRPr>
          </a:p>
          <a:p>
            <a:pPr indent="0" lvl="0" marL="0" marR="0" rtl="0" algn="l">
              <a:spcBef>
                <a:spcPts val="0"/>
              </a:spcBef>
              <a:spcAft>
                <a:spcPts val="0"/>
              </a:spcAft>
              <a:buNone/>
            </a:pPr>
            <a:r>
              <a:rPr b="1" i="0" lang="es-ES" sz="1700" u="sng" cap="none" strike="noStrike">
                <a:solidFill>
                  <a:srgbClr val="222222"/>
                </a:solidFill>
              </a:rPr>
              <a:t>Actividad:</a:t>
            </a:r>
            <a:r>
              <a:rPr b="1" i="0" lang="es-ES" sz="1700" u="none" cap="none" strike="noStrike">
                <a:solidFill>
                  <a:srgbClr val="222222"/>
                </a:solidFill>
              </a:rPr>
              <a:t> </a:t>
            </a:r>
            <a:endParaRPr b="1" sz="1700"/>
          </a:p>
          <a:p>
            <a:pPr indent="0" lvl="0" marL="0" marR="0" rtl="0" algn="l">
              <a:spcBef>
                <a:spcPts val="0"/>
              </a:spcBef>
              <a:spcAft>
                <a:spcPts val="0"/>
              </a:spcAft>
              <a:buNone/>
            </a:pPr>
            <a:r>
              <a:t/>
            </a:r>
            <a:endParaRPr b="0" i="0" sz="1700" u="none" cap="none" strike="noStrike">
              <a:solidFill>
                <a:srgbClr val="222222"/>
              </a:solidFill>
              <a:latin typeface="Arial"/>
              <a:ea typeface="Arial"/>
              <a:cs typeface="Arial"/>
              <a:sym typeface="Arial"/>
            </a:endParaRPr>
          </a:p>
          <a:p>
            <a:pPr indent="0" lvl="0" marL="0" marR="0" rtl="0" algn="l">
              <a:spcBef>
                <a:spcPts val="0"/>
              </a:spcBef>
              <a:spcAft>
                <a:spcPts val="0"/>
              </a:spcAft>
              <a:buNone/>
            </a:pPr>
            <a:r>
              <a:rPr b="0" i="0" lang="es-ES" sz="1700" u="none" cap="none" strike="noStrike">
                <a:solidFill>
                  <a:srgbClr val="222222"/>
                </a:solidFill>
                <a:latin typeface="Arial"/>
                <a:ea typeface="Arial"/>
                <a:cs typeface="Arial"/>
                <a:sym typeface="Arial"/>
              </a:rPr>
              <a:t>Se refiere a la suma de la cantidad de likes, retweet o comentarios (sumados) sobre un resultado en particular o el acumulado de los resultados totales.</a:t>
            </a:r>
            <a:endParaRPr sz="1700"/>
          </a:p>
          <a:p>
            <a:pPr indent="0" lvl="0" marL="0" marR="0" rtl="0" algn="l">
              <a:spcBef>
                <a:spcPts val="0"/>
              </a:spcBef>
              <a:spcAft>
                <a:spcPts val="0"/>
              </a:spcAft>
              <a:buNone/>
            </a:pPr>
            <a:r>
              <a:t/>
            </a:r>
            <a:endParaRPr b="0" i="0" sz="1700" u="none" cap="none" strike="noStrike">
              <a:solidFill>
                <a:srgbClr val="222222"/>
              </a:solidFill>
              <a:latin typeface="Arial"/>
              <a:ea typeface="Arial"/>
              <a:cs typeface="Arial"/>
              <a:sym typeface="Arial"/>
            </a:endParaRPr>
          </a:p>
          <a:p>
            <a:pPr indent="0" lvl="0" marL="0" marR="0" rtl="0" algn="l">
              <a:spcBef>
                <a:spcPts val="0"/>
              </a:spcBef>
              <a:spcAft>
                <a:spcPts val="0"/>
              </a:spcAft>
              <a:buNone/>
            </a:pPr>
            <a:r>
              <a:rPr b="1" i="0" lang="es-ES" sz="1700" u="sng" cap="none" strike="noStrike">
                <a:solidFill>
                  <a:srgbClr val="222222"/>
                </a:solidFill>
              </a:rPr>
              <a:t>Audiencia:</a:t>
            </a:r>
            <a:r>
              <a:rPr b="1" i="0" lang="es-ES" sz="1700" u="none" cap="none" strike="noStrike">
                <a:solidFill>
                  <a:srgbClr val="222222"/>
                </a:solidFill>
              </a:rPr>
              <a:t> </a:t>
            </a:r>
            <a:endParaRPr b="1" sz="1700"/>
          </a:p>
          <a:p>
            <a:pPr indent="0" lvl="0" marL="0" marR="0" rtl="0" algn="l">
              <a:spcBef>
                <a:spcPts val="0"/>
              </a:spcBef>
              <a:spcAft>
                <a:spcPts val="0"/>
              </a:spcAft>
              <a:buNone/>
            </a:pPr>
            <a:r>
              <a:t/>
            </a:r>
            <a:endParaRPr b="0" i="0" sz="1700" u="none" cap="none" strike="noStrike">
              <a:solidFill>
                <a:srgbClr val="222222"/>
              </a:solidFill>
              <a:latin typeface="Arial"/>
              <a:ea typeface="Arial"/>
              <a:cs typeface="Arial"/>
              <a:sym typeface="Arial"/>
            </a:endParaRPr>
          </a:p>
          <a:p>
            <a:pPr indent="0" lvl="0" marL="0" marR="0" rtl="0" algn="l">
              <a:spcBef>
                <a:spcPts val="0"/>
              </a:spcBef>
              <a:spcAft>
                <a:spcPts val="0"/>
              </a:spcAft>
              <a:buNone/>
            </a:pPr>
            <a:r>
              <a:rPr b="0" i="0" lang="es-ES" sz="1700" u="none" cap="none" strike="noStrike">
                <a:solidFill>
                  <a:srgbClr val="222222"/>
                </a:solidFill>
                <a:latin typeface="Arial"/>
                <a:ea typeface="Arial"/>
                <a:cs typeface="Arial"/>
                <a:sym typeface="Arial"/>
              </a:rPr>
              <a:t>Es la cantidad de seguidores de la cuenta que genera un mensaje. Eso se considera como el Alcance Potencial de un mensaje para ser visto. Para el Resultado total se suma el Alcance Potencial de cada mensaje individual.</a:t>
            </a:r>
            <a:endParaRPr sz="1700"/>
          </a:p>
          <a:p>
            <a:pPr indent="0" lvl="0" marL="0" marR="0" rtl="0" algn="l">
              <a:spcBef>
                <a:spcPts val="0"/>
              </a:spcBef>
              <a:spcAft>
                <a:spcPts val="0"/>
              </a:spcAft>
              <a:buNone/>
            </a:pPr>
            <a:r>
              <a:t/>
            </a:r>
            <a:endParaRPr b="0" i="0" sz="1700" u="none" cap="none" strike="noStrike">
              <a:solidFill>
                <a:srgbClr val="222222"/>
              </a:solidFill>
              <a:latin typeface="Arial"/>
              <a:ea typeface="Arial"/>
              <a:cs typeface="Arial"/>
              <a:sym typeface="Arial"/>
            </a:endParaRPr>
          </a:p>
          <a:p>
            <a:pPr indent="0" lvl="0" marL="0" marR="0" rtl="0" algn="l">
              <a:spcBef>
                <a:spcPts val="0"/>
              </a:spcBef>
              <a:spcAft>
                <a:spcPts val="0"/>
              </a:spcAft>
              <a:buNone/>
            </a:pPr>
            <a:r>
              <a:rPr b="1" i="0" lang="es-ES" sz="1700" u="sng" cap="none" strike="noStrike">
                <a:solidFill>
                  <a:srgbClr val="222222"/>
                </a:solidFill>
              </a:rPr>
              <a:t>Sentimiento:</a:t>
            </a:r>
            <a:r>
              <a:rPr b="0" i="0" lang="es-ES" sz="1700" u="sng" cap="none" strike="noStrike">
                <a:solidFill>
                  <a:srgbClr val="222222"/>
                </a:solidFill>
                <a:latin typeface="Arial"/>
                <a:ea typeface="Arial"/>
                <a:cs typeface="Arial"/>
                <a:sym typeface="Arial"/>
              </a:rPr>
              <a:t> </a:t>
            </a:r>
            <a:endParaRPr sz="1700"/>
          </a:p>
          <a:p>
            <a:pPr indent="0" lvl="0" marL="0" marR="0" rtl="0" algn="l">
              <a:spcBef>
                <a:spcPts val="0"/>
              </a:spcBef>
              <a:spcAft>
                <a:spcPts val="0"/>
              </a:spcAft>
              <a:buNone/>
            </a:pPr>
            <a:r>
              <a:t/>
            </a:r>
            <a:endParaRPr b="0" i="0" sz="1700" u="none" cap="none" strike="noStrike">
              <a:solidFill>
                <a:srgbClr val="222222"/>
              </a:solidFill>
              <a:latin typeface="Arial"/>
              <a:ea typeface="Arial"/>
              <a:cs typeface="Arial"/>
              <a:sym typeface="Arial"/>
            </a:endParaRPr>
          </a:p>
          <a:p>
            <a:pPr indent="0" lvl="0" marL="0" marR="0" rtl="0" algn="l">
              <a:spcBef>
                <a:spcPts val="0"/>
              </a:spcBef>
              <a:spcAft>
                <a:spcPts val="0"/>
              </a:spcAft>
              <a:buNone/>
            </a:pPr>
            <a:r>
              <a:rPr b="0" i="0" lang="es-ES" sz="1700" u="none" cap="none" strike="noStrike">
                <a:solidFill>
                  <a:srgbClr val="222222"/>
                </a:solidFill>
                <a:latin typeface="Arial"/>
                <a:ea typeface="Arial"/>
                <a:cs typeface="Arial"/>
                <a:sym typeface="Arial"/>
              </a:rPr>
              <a:t>Favorabilidad positiva o negativa asociado a un mensaje particular según las palabras o énfasis que emplea. En caso de no detectarse una intención positiva o negativa el mensaje se clasifica como neutro.</a:t>
            </a:r>
            <a:endParaRPr sz="1700"/>
          </a:p>
        </p:txBody>
      </p:sp>
      <p:pic>
        <p:nvPicPr>
          <p:cNvPr id="724" name="Google Shape;724;p2"/>
          <p:cNvPicPr preferRelativeResize="0"/>
          <p:nvPr/>
        </p:nvPicPr>
        <p:blipFill rotWithShape="1">
          <a:blip r:embed="rId3">
            <a:alphaModFix/>
          </a:blip>
          <a:srcRect b="0" l="0" r="0" t="96688"/>
          <a:stretch/>
        </p:blipFill>
        <p:spPr>
          <a:xfrm>
            <a:off x="-61625" y="6490415"/>
            <a:ext cx="12253626" cy="399686"/>
          </a:xfrm>
          <a:prstGeom prst="rect">
            <a:avLst/>
          </a:prstGeom>
          <a:noFill/>
          <a:ln>
            <a:noFill/>
          </a:ln>
        </p:spPr>
      </p:pic>
      <p:pic>
        <p:nvPicPr>
          <p:cNvPr id="725" name="Google Shape;725;p2"/>
          <p:cNvPicPr preferRelativeResize="0"/>
          <p:nvPr/>
        </p:nvPicPr>
        <p:blipFill rotWithShape="1">
          <a:blip r:embed="rId4">
            <a:alphaModFix/>
          </a:blip>
          <a:srcRect b="0" l="0" r="0" t="0"/>
          <a:stretch/>
        </p:blipFill>
        <p:spPr>
          <a:xfrm>
            <a:off x="76200" y="6019800"/>
            <a:ext cx="403293" cy="399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20"/>
          <p:cNvSpPr txBox="1"/>
          <p:nvPr/>
        </p:nvSpPr>
        <p:spPr>
          <a:xfrm>
            <a:off x="796727" y="276044"/>
            <a:ext cx="9976048" cy="5110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rPr b="0" lang="es-ES" sz="2400" cap="none">
                <a:solidFill>
                  <a:schemeClr val="dk1"/>
                </a:solidFill>
                <a:latin typeface="Calibri"/>
                <a:ea typeface="Calibri"/>
                <a:cs typeface="Calibri"/>
                <a:sym typeface="Calibri"/>
              </a:rPr>
              <a:t>INTERACCIONES ASOCIADAS A LOS CANDIDATOS PRESIDENCIALES</a:t>
            </a:r>
            <a:endParaRPr/>
          </a:p>
        </p:txBody>
      </p:sp>
      <p:sp>
        <p:nvSpPr>
          <p:cNvPr id="951" name="Google Shape;951;p20"/>
          <p:cNvSpPr txBox="1"/>
          <p:nvPr/>
        </p:nvSpPr>
        <p:spPr>
          <a:xfrm>
            <a:off x="717194" y="686968"/>
            <a:ext cx="796024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7F7F7F"/>
                </a:solidFill>
                <a:latin typeface="Calibri"/>
                <a:ea typeface="Calibri"/>
                <a:cs typeface="Calibri"/>
                <a:sym typeface="Calibri"/>
              </a:rPr>
              <a:t>Periodo: 22 de octubre – 18 noviembre. Cantidad de interacciones asociadas a cada presidenciable en distintas redes sociales</a:t>
            </a:r>
            <a:endParaRPr sz="1800">
              <a:solidFill>
                <a:srgbClr val="7F7F7F"/>
              </a:solidFill>
              <a:latin typeface="Calibri"/>
              <a:ea typeface="Calibri"/>
              <a:cs typeface="Calibri"/>
              <a:sym typeface="Calibri"/>
            </a:endParaRPr>
          </a:p>
        </p:txBody>
      </p:sp>
      <p:graphicFrame>
        <p:nvGraphicFramePr>
          <p:cNvPr id="952" name="Google Shape;952;p20"/>
          <p:cNvGraphicFramePr/>
          <p:nvPr/>
        </p:nvGraphicFramePr>
        <p:xfrm>
          <a:off x="796727" y="1236081"/>
          <a:ext cx="10526269" cy="2307402"/>
        </p:xfrm>
        <a:graphic>
          <a:graphicData uri="http://schemas.openxmlformats.org/drawingml/2006/chart">
            <c:chart r:id="rId3"/>
          </a:graphicData>
        </a:graphic>
      </p:graphicFrame>
      <p:graphicFrame>
        <p:nvGraphicFramePr>
          <p:cNvPr id="953" name="Google Shape;953;p20"/>
          <p:cNvGraphicFramePr/>
          <p:nvPr/>
        </p:nvGraphicFramePr>
        <p:xfrm>
          <a:off x="796726" y="3682247"/>
          <a:ext cx="10526269" cy="2307402"/>
        </p:xfrm>
        <a:graphic>
          <a:graphicData uri="http://schemas.openxmlformats.org/drawingml/2006/chart">
            <c:chart r:id="rId4"/>
          </a:graphicData>
        </a:graphic>
      </p:graphicFrame>
      <p:pic>
        <p:nvPicPr>
          <p:cNvPr id="954" name="Google Shape;954;p20"/>
          <p:cNvPicPr preferRelativeResize="0"/>
          <p:nvPr/>
        </p:nvPicPr>
        <p:blipFill rotWithShape="1">
          <a:blip r:embed="rId5">
            <a:alphaModFix/>
          </a:blip>
          <a:srcRect b="0" l="0" r="0" t="96688"/>
          <a:stretch/>
        </p:blipFill>
        <p:spPr>
          <a:xfrm>
            <a:off x="-61625" y="6490415"/>
            <a:ext cx="12253626" cy="399686"/>
          </a:xfrm>
          <a:prstGeom prst="rect">
            <a:avLst/>
          </a:prstGeom>
          <a:noFill/>
          <a:ln>
            <a:noFill/>
          </a:ln>
        </p:spPr>
      </p:pic>
      <p:pic>
        <p:nvPicPr>
          <p:cNvPr id="955" name="Google Shape;955;p20"/>
          <p:cNvPicPr preferRelativeResize="0"/>
          <p:nvPr/>
        </p:nvPicPr>
        <p:blipFill rotWithShape="1">
          <a:blip r:embed="rId6">
            <a:alphaModFix/>
          </a:blip>
          <a:srcRect b="0" l="0" r="0" t="0"/>
          <a:stretch/>
        </p:blipFill>
        <p:spPr>
          <a:xfrm>
            <a:off x="76200" y="6019800"/>
            <a:ext cx="403293" cy="399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p21"/>
          <p:cNvSpPr txBox="1"/>
          <p:nvPr/>
        </p:nvSpPr>
        <p:spPr>
          <a:xfrm>
            <a:off x="787202" y="290042"/>
            <a:ext cx="9575998" cy="3969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rPr b="0" lang="es-ES" sz="2400" cap="none">
                <a:solidFill>
                  <a:schemeClr val="dk1"/>
                </a:solidFill>
                <a:latin typeface="Calibri"/>
                <a:ea typeface="Calibri"/>
                <a:cs typeface="Calibri"/>
                <a:sym typeface="Calibri"/>
              </a:rPr>
              <a:t>¿EFECTO RELATIVO DE LA #FRANJAELECTORAL EN LAS ELECCIONES 2021?</a:t>
            </a:r>
            <a:endParaRPr/>
          </a:p>
        </p:txBody>
      </p:sp>
      <p:sp>
        <p:nvSpPr>
          <p:cNvPr id="961" name="Google Shape;961;p21"/>
          <p:cNvSpPr txBox="1"/>
          <p:nvPr/>
        </p:nvSpPr>
        <p:spPr>
          <a:xfrm>
            <a:off x="717194" y="686968"/>
            <a:ext cx="1075727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7F7F7F"/>
                </a:solidFill>
                <a:latin typeface="Calibri"/>
                <a:ea typeface="Calibri"/>
                <a:cs typeface="Calibri"/>
                <a:sym typeface="Calibri"/>
              </a:rPr>
              <a:t>Periodo: 22 de octubre – 18 noviembre. Posicionamiento (interacciones) de presidenciables en redes sociales y resultado de la elección Presidencial 2021.</a:t>
            </a:r>
            <a:endParaRPr sz="1200">
              <a:solidFill>
                <a:srgbClr val="7F7F7F"/>
              </a:solidFill>
              <a:latin typeface="Calibri"/>
              <a:ea typeface="Calibri"/>
              <a:cs typeface="Calibri"/>
              <a:sym typeface="Calibri"/>
            </a:endParaRPr>
          </a:p>
        </p:txBody>
      </p:sp>
      <p:graphicFrame>
        <p:nvGraphicFramePr>
          <p:cNvPr id="962" name="Google Shape;962;p21"/>
          <p:cNvGraphicFramePr/>
          <p:nvPr/>
        </p:nvGraphicFramePr>
        <p:xfrm>
          <a:off x="2168527" y="1092482"/>
          <a:ext cx="3000000" cy="3000000"/>
        </p:xfrm>
        <a:graphic>
          <a:graphicData uri="http://schemas.openxmlformats.org/drawingml/2006/table">
            <a:tbl>
              <a:tblPr bandRow="1" firstRow="1">
                <a:noFill/>
                <a:tableStyleId>{19EF27A8-0F63-466A-B7CE-4C7BD046B7E2}</a:tableStyleId>
              </a:tblPr>
              <a:tblGrid>
                <a:gridCol w="2223000"/>
                <a:gridCol w="2223000"/>
                <a:gridCol w="2223000"/>
                <a:gridCol w="2223000"/>
              </a:tblGrid>
              <a:tr h="559700">
                <a:tc>
                  <a:txBody>
                    <a:bodyPr/>
                    <a:lstStyle/>
                    <a:p>
                      <a:pPr indent="0" lvl="0" marL="0" marR="0" rtl="0" algn="ctr">
                        <a:spcBef>
                          <a:spcPts val="0"/>
                        </a:spcBef>
                        <a:spcAft>
                          <a:spcPts val="0"/>
                        </a:spcAft>
                        <a:buNone/>
                      </a:pPr>
                      <a:r>
                        <a:rPr lang="es-ES" sz="1400">
                          <a:solidFill>
                            <a:schemeClr val="dk1"/>
                          </a:solidFill>
                          <a:latin typeface="Calibri"/>
                          <a:ea typeface="Calibri"/>
                          <a:cs typeface="Calibri"/>
                          <a:sym typeface="Calibri"/>
                        </a:rPr>
                        <a:t>Resultados Elecciones 2021</a:t>
                      </a:r>
                      <a:endParaRPr sz="1400">
                        <a:solidFill>
                          <a:schemeClr val="dk1"/>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ES" sz="1400">
                          <a:solidFill>
                            <a:schemeClr val="dk1"/>
                          </a:solidFill>
                          <a:latin typeface="Calibri"/>
                          <a:ea typeface="Calibri"/>
                          <a:cs typeface="Calibri"/>
                          <a:sym typeface="Calibri"/>
                        </a:rPr>
                        <a:t>Interacciones Twitter</a:t>
                      </a:r>
                      <a:endParaRPr b="1" sz="1400">
                        <a:solidFill>
                          <a:schemeClr val="dk1"/>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ES" sz="1400">
                          <a:solidFill>
                            <a:schemeClr val="dk1"/>
                          </a:solidFill>
                          <a:latin typeface="Calibri"/>
                          <a:ea typeface="Calibri"/>
                          <a:cs typeface="Calibri"/>
                          <a:sym typeface="Calibri"/>
                        </a:rPr>
                        <a:t>Interacciones Facebook</a:t>
                      </a:r>
                      <a:endParaRPr b="1" sz="1400">
                        <a:solidFill>
                          <a:schemeClr val="dk1"/>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ES" sz="1400">
                          <a:solidFill>
                            <a:schemeClr val="dk1"/>
                          </a:solidFill>
                          <a:latin typeface="Calibri"/>
                          <a:ea typeface="Calibri"/>
                          <a:cs typeface="Calibri"/>
                          <a:sym typeface="Calibri"/>
                        </a:rPr>
                        <a:t>Interacciones Instagram</a:t>
                      </a:r>
                      <a:endParaRPr b="1" sz="1400">
                        <a:solidFill>
                          <a:schemeClr val="dk1"/>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50325">
                <a:tc>
                  <a:txBody>
                    <a:bodyPr/>
                    <a:lstStyle/>
                    <a:p>
                      <a:pPr indent="0" lvl="0" marL="0" marR="0" rtl="0" algn="ctr">
                        <a:spcBef>
                          <a:spcPts val="0"/>
                        </a:spcBef>
                        <a:spcAft>
                          <a:spcPts val="0"/>
                        </a:spcAft>
                        <a:buNone/>
                      </a:pPr>
                      <a:r>
                        <a:rPr lang="es-ES" sz="2000"/>
                        <a:t>27,91 🥇</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ES" sz="2000"/>
                        <a:t>34,69 🥈(-1)</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ES" sz="2000"/>
                        <a:t>19,68 🥈 (-1)</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ES" sz="2000"/>
                        <a:t>43,67 🥇 (=)</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50325">
                <a:tc>
                  <a:txBody>
                    <a:bodyPr/>
                    <a:lstStyle/>
                    <a:p>
                      <a:pPr indent="0" lvl="0" marL="0" marR="0" rtl="0" algn="ctr">
                        <a:spcBef>
                          <a:spcPts val="0"/>
                        </a:spcBef>
                        <a:spcAft>
                          <a:spcPts val="0"/>
                        </a:spcAft>
                        <a:buNone/>
                      </a:pPr>
                      <a:r>
                        <a:rPr lang="es-ES" sz="2000"/>
                        <a:t>25,83 🥈</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ES" sz="2000"/>
                        <a:t>37,12 🥇 (+1)</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ES" sz="2000"/>
                        <a:t>12,73 🥉 (-1)</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ES" sz="2000"/>
                        <a:t>27,00 🥈 (=)</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50325">
                <a:tc>
                  <a:txBody>
                    <a:bodyPr/>
                    <a:lstStyle/>
                    <a:p>
                      <a:pPr indent="0" lvl="0" marL="0" marR="0" rtl="0" algn="ctr">
                        <a:spcBef>
                          <a:spcPts val="0"/>
                        </a:spcBef>
                        <a:spcAft>
                          <a:spcPts val="0"/>
                        </a:spcAft>
                        <a:buNone/>
                      </a:pPr>
                      <a:r>
                        <a:rPr lang="es-ES" sz="2000"/>
                        <a:t>12,80 🥉</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ES" sz="2000"/>
                        <a:t>10,74 🥉 (=)</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ES" sz="2000"/>
                        <a:t>61,64 🥇 (+2)</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ES" sz="2000"/>
                        <a:t>12,13 🥉 (=)</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50325">
                <a:tc>
                  <a:txBody>
                    <a:bodyPr/>
                    <a:lstStyle/>
                    <a:p>
                      <a:pPr indent="0" lvl="0" marL="0" marR="0" rtl="0" algn="ctr">
                        <a:spcBef>
                          <a:spcPts val="0"/>
                        </a:spcBef>
                        <a:spcAft>
                          <a:spcPts val="0"/>
                        </a:spcAft>
                        <a:buNone/>
                      </a:pPr>
                      <a:r>
                        <a:rPr lang="es-ES" sz="2000"/>
                        <a:t>12,79</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ES" sz="2000"/>
                        <a:t>7,55 (=)</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ES" sz="2000"/>
                        <a:t>1,80 (=)</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ES" sz="2000"/>
                        <a:t>4,61 (=)</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50325">
                <a:tc>
                  <a:txBody>
                    <a:bodyPr/>
                    <a:lstStyle/>
                    <a:p>
                      <a:pPr indent="0" lvl="0" marL="0" marR="0" rtl="0" algn="ctr">
                        <a:spcBef>
                          <a:spcPts val="0"/>
                        </a:spcBef>
                        <a:spcAft>
                          <a:spcPts val="0"/>
                        </a:spcAft>
                        <a:buNone/>
                      </a:pPr>
                      <a:r>
                        <a:rPr lang="es-ES" sz="2000"/>
                        <a:t>11,61</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ES" sz="2000"/>
                        <a:t>6,76 (=)</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ES" sz="2000"/>
                        <a:t>1,51 (-1)</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lang="es-ES" sz="2000"/>
                        <a:t>3,10 (-1)</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50325">
                <a:tc>
                  <a:txBody>
                    <a:bodyPr/>
                    <a:lstStyle/>
                    <a:p>
                      <a:pPr indent="0" lvl="0" marL="0" marR="0" rtl="0" algn="ctr">
                        <a:spcBef>
                          <a:spcPts val="0"/>
                        </a:spcBef>
                        <a:spcAft>
                          <a:spcPts val="0"/>
                        </a:spcAft>
                        <a:buNone/>
                      </a:pPr>
                      <a:r>
                        <a:rPr lang="es-ES" sz="2000"/>
                        <a:t>7,61</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ES" sz="2000"/>
                        <a:t>1,25 (-1)</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ES" sz="2000"/>
                        <a:t>1,64 (+1)</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lang="es-ES" sz="2000"/>
                        <a:t>1,80 (-1)</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50325">
                <a:tc>
                  <a:txBody>
                    <a:bodyPr/>
                    <a:lstStyle/>
                    <a:p>
                      <a:pPr indent="0" lvl="0" marL="0" marR="0" rtl="0" algn="ctr">
                        <a:spcBef>
                          <a:spcPts val="0"/>
                        </a:spcBef>
                        <a:spcAft>
                          <a:spcPts val="0"/>
                        </a:spcAft>
                        <a:buNone/>
                      </a:pPr>
                      <a:r>
                        <a:rPr lang="es-ES" sz="2000"/>
                        <a:t>1,47</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s-ES" sz="2000"/>
                        <a:t>1,89 (+1)</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s-ES" sz="2000"/>
                        <a:t>0,99 (=)</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es-ES" sz="2000"/>
                        <a:t>7,70 (+2)</a:t>
                      </a:r>
                      <a:endParaRPr sz="20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963" name="Google Shape;963;p21"/>
          <p:cNvPicPr preferRelativeResize="0"/>
          <p:nvPr/>
        </p:nvPicPr>
        <p:blipFill rotWithShape="1">
          <a:blip r:embed="rId3">
            <a:alphaModFix/>
          </a:blip>
          <a:srcRect b="0" l="0" r="0" t="0"/>
          <a:stretch/>
        </p:blipFill>
        <p:spPr>
          <a:xfrm>
            <a:off x="1286685" y="1643975"/>
            <a:ext cx="629759" cy="636783"/>
          </a:xfrm>
          <a:prstGeom prst="rect">
            <a:avLst/>
          </a:prstGeom>
          <a:noFill/>
          <a:ln>
            <a:noFill/>
          </a:ln>
        </p:spPr>
      </p:pic>
      <p:pic>
        <p:nvPicPr>
          <p:cNvPr id="964" name="Google Shape;964;p21"/>
          <p:cNvPicPr preferRelativeResize="0"/>
          <p:nvPr/>
        </p:nvPicPr>
        <p:blipFill rotWithShape="1">
          <a:blip r:embed="rId4">
            <a:alphaModFix/>
          </a:blip>
          <a:srcRect b="0" l="0" r="0" t="0"/>
          <a:stretch/>
        </p:blipFill>
        <p:spPr>
          <a:xfrm>
            <a:off x="1296413" y="2274647"/>
            <a:ext cx="610206" cy="702431"/>
          </a:xfrm>
          <a:prstGeom prst="rect">
            <a:avLst/>
          </a:prstGeom>
          <a:noFill/>
          <a:ln>
            <a:noFill/>
          </a:ln>
        </p:spPr>
      </p:pic>
      <p:pic>
        <p:nvPicPr>
          <p:cNvPr id="965" name="Google Shape;965;p21"/>
          <p:cNvPicPr preferRelativeResize="0"/>
          <p:nvPr/>
        </p:nvPicPr>
        <p:blipFill rotWithShape="1">
          <a:blip r:embed="rId5">
            <a:alphaModFix/>
          </a:blip>
          <a:srcRect b="0" l="0" r="0" t="0"/>
          <a:stretch/>
        </p:blipFill>
        <p:spPr>
          <a:xfrm>
            <a:off x="1298693" y="2977079"/>
            <a:ext cx="629759" cy="638366"/>
          </a:xfrm>
          <a:prstGeom prst="rect">
            <a:avLst/>
          </a:prstGeom>
          <a:noFill/>
          <a:ln>
            <a:noFill/>
          </a:ln>
        </p:spPr>
      </p:pic>
      <p:pic>
        <p:nvPicPr>
          <p:cNvPr id="966" name="Google Shape;966;p21"/>
          <p:cNvPicPr preferRelativeResize="0"/>
          <p:nvPr/>
        </p:nvPicPr>
        <p:blipFill rotWithShape="1">
          <a:blip r:embed="rId6">
            <a:alphaModFix/>
          </a:blip>
          <a:srcRect b="0" l="0" r="0" t="0"/>
          <a:stretch/>
        </p:blipFill>
        <p:spPr>
          <a:xfrm>
            <a:off x="1310441" y="3571692"/>
            <a:ext cx="608283" cy="720618"/>
          </a:xfrm>
          <a:prstGeom prst="rect">
            <a:avLst/>
          </a:prstGeom>
          <a:noFill/>
          <a:ln>
            <a:noFill/>
          </a:ln>
        </p:spPr>
      </p:pic>
      <p:pic>
        <p:nvPicPr>
          <p:cNvPr id="967" name="Google Shape;967;p21"/>
          <p:cNvPicPr preferRelativeResize="0"/>
          <p:nvPr/>
        </p:nvPicPr>
        <p:blipFill rotWithShape="1">
          <a:blip r:embed="rId7">
            <a:alphaModFix/>
          </a:blip>
          <a:srcRect b="0" l="0" r="0" t="0"/>
          <a:stretch/>
        </p:blipFill>
        <p:spPr>
          <a:xfrm>
            <a:off x="1290985" y="4292310"/>
            <a:ext cx="654643" cy="721266"/>
          </a:xfrm>
          <a:prstGeom prst="rect">
            <a:avLst/>
          </a:prstGeom>
          <a:noFill/>
          <a:ln>
            <a:noFill/>
          </a:ln>
        </p:spPr>
      </p:pic>
      <p:pic>
        <p:nvPicPr>
          <p:cNvPr id="968" name="Google Shape;968;p21"/>
          <p:cNvPicPr preferRelativeResize="0"/>
          <p:nvPr/>
        </p:nvPicPr>
        <p:blipFill rotWithShape="1">
          <a:blip r:embed="rId8">
            <a:alphaModFix/>
          </a:blip>
          <a:srcRect b="0" l="0" r="0" t="0"/>
          <a:stretch/>
        </p:blipFill>
        <p:spPr>
          <a:xfrm>
            <a:off x="1335325" y="4930677"/>
            <a:ext cx="591158" cy="655942"/>
          </a:xfrm>
          <a:prstGeom prst="rect">
            <a:avLst/>
          </a:prstGeom>
          <a:noFill/>
          <a:ln>
            <a:noFill/>
          </a:ln>
        </p:spPr>
      </p:pic>
      <p:pic>
        <p:nvPicPr>
          <p:cNvPr id="969" name="Google Shape;969;p21"/>
          <p:cNvPicPr preferRelativeResize="0"/>
          <p:nvPr/>
        </p:nvPicPr>
        <p:blipFill rotWithShape="1">
          <a:blip r:embed="rId9">
            <a:alphaModFix/>
          </a:blip>
          <a:srcRect b="0" l="0" r="0" t="0"/>
          <a:stretch/>
        </p:blipFill>
        <p:spPr>
          <a:xfrm>
            <a:off x="1325597" y="5545529"/>
            <a:ext cx="604666" cy="679457"/>
          </a:xfrm>
          <a:prstGeom prst="rect">
            <a:avLst/>
          </a:prstGeom>
          <a:noFill/>
          <a:ln>
            <a:noFill/>
          </a:ln>
        </p:spPr>
      </p:pic>
      <p:pic>
        <p:nvPicPr>
          <p:cNvPr id="970" name="Google Shape;970;p21"/>
          <p:cNvPicPr preferRelativeResize="0"/>
          <p:nvPr/>
        </p:nvPicPr>
        <p:blipFill rotWithShape="1">
          <a:blip r:embed="rId10">
            <a:alphaModFix/>
          </a:blip>
          <a:srcRect b="0" l="0" r="0" t="96688"/>
          <a:stretch/>
        </p:blipFill>
        <p:spPr>
          <a:xfrm>
            <a:off x="-61625" y="6490415"/>
            <a:ext cx="12253626" cy="399686"/>
          </a:xfrm>
          <a:prstGeom prst="rect">
            <a:avLst/>
          </a:prstGeom>
          <a:noFill/>
          <a:ln>
            <a:noFill/>
          </a:ln>
        </p:spPr>
      </p:pic>
      <p:pic>
        <p:nvPicPr>
          <p:cNvPr id="971" name="Google Shape;971;p21"/>
          <p:cNvPicPr preferRelativeResize="0"/>
          <p:nvPr/>
        </p:nvPicPr>
        <p:blipFill rotWithShape="1">
          <a:blip r:embed="rId11">
            <a:alphaModFix/>
          </a:blip>
          <a:srcRect b="0" l="0" r="0" t="0"/>
          <a:stretch/>
        </p:blipFill>
        <p:spPr>
          <a:xfrm>
            <a:off x="76200" y="6019800"/>
            <a:ext cx="403293" cy="399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22"/>
          <p:cNvSpPr txBox="1"/>
          <p:nvPr/>
        </p:nvSpPr>
        <p:spPr>
          <a:xfrm>
            <a:off x="787202" y="290043"/>
            <a:ext cx="10014148" cy="277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rPr b="0" lang="es-ES" sz="2400" cap="none">
                <a:solidFill>
                  <a:schemeClr val="dk1"/>
                </a:solidFill>
                <a:latin typeface="Calibri"/>
                <a:ea typeface="Calibri"/>
                <a:cs typeface="Calibri"/>
                <a:sym typeface="Calibri"/>
              </a:rPr>
              <a:t>CONCEPTOS ASOCIADOS A LOS CANDIDATOS EN LA #FRANJAELECTORAL</a:t>
            </a:r>
            <a:endParaRPr/>
          </a:p>
        </p:txBody>
      </p:sp>
      <p:sp>
        <p:nvSpPr>
          <p:cNvPr id="977" name="Google Shape;977;p22"/>
          <p:cNvSpPr txBox="1"/>
          <p:nvPr/>
        </p:nvSpPr>
        <p:spPr>
          <a:xfrm>
            <a:off x="717194" y="686968"/>
            <a:ext cx="1075727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7F7F7F"/>
                </a:solidFill>
                <a:latin typeface="Calibri"/>
                <a:ea typeface="Calibri"/>
                <a:cs typeface="Calibri"/>
                <a:sym typeface="Calibri"/>
              </a:rPr>
              <a:t>Periodo: 22 de octubre – 18 noviembre. Principales palabras utilizadas en mensajes asociados a los candidatos presidenciales.</a:t>
            </a:r>
            <a:endParaRPr sz="1200">
              <a:solidFill>
                <a:srgbClr val="7F7F7F"/>
              </a:solidFill>
              <a:latin typeface="Calibri"/>
              <a:ea typeface="Calibri"/>
              <a:cs typeface="Calibri"/>
              <a:sym typeface="Calibri"/>
            </a:endParaRPr>
          </a:p>
        </p:txBody>
      </p:sp>
      <p:pic>
        <p:nvPicPr>
          <p:cNvPr id="978" name="Google Shape;978;p22"/>
          <p:cNvPicPr preferRelativeResize="0"/>
          <p:nvPr/>
        </p:nvPicPr>
        <p:blipFill rotWithShape="1">
          <a:blip r:embed="rId3">
            <a:alphaModFix/>
          </a:blip>
          <a:srcRect b="0" l="0" r="0" t="0"/>
          <a:stretch/>
        </p:blipFill>
        <p:spPr>
          <a:xfrm>
            <a:off x="317144" y="1805330"/>
            <a:ext cx="997306" cy="1008429"/>
          </a:xfrm>
          <a:prstGeom prst="rect">
            <a:avLst/>
          </a:prstGeom>
          <a:noFill/>
          <a:ln>
            <a:noFill/>
          </a:ln>
        </p:spPr>
      </p:pic>
      <p:pic>
        <p:nvPicPr>
          <p:cNvPr id="979" name="Google Shape;979;p22"/>
          <p:cNvPicPr preferRelativeResize="0"/>
          <p:nvPr/>
        </p:nvPicPr>
        <p:blipFill rotWithShape="1">
          <a:blip r:embed="rId4">
            <a:alphaModFix/>
          </a:blip>
          <a:srcRect b="0" l="0" r="0" t="0"/>
          <a:stretch/>
        </p:blipFill>
        <p:spPr>
          <a:xfrm>
            <a:off x="4365269" y="1662455"/>
            <a:ext cx="964052" cy="1109756"/>
          </a:xfrm>
          <a:prstGeom prst="rect">
            <a:avLst/>
          </a:prstGeom>
          <a:noFill/>
          <a:ln>
            <a:noFill/>
          </a:ln>
        </p:spPr>
      </p:pic>
      <p:pic>
        <p:nvPicPr>
          <p:cNvPr id="980" name="Google Shape;980;p22"/>
          <p:cNvPicPr preferRelativeResize="0"/>
          <p:nvPr/>
        </p:nvPicPr>
        <p:blipFill rotWithShape="1">
          <a:blip r:embed="rId5">
            <a:alphaModFix/>
          </a:blip>
          <a:srcRect b="0" l="0" r="0" t="0"/>
          <a:stretch/>
        </p:blipFill>
        <p:spPr>
          <a:xfrm>
            <a:off x="8286809" y="1700554"/>
            <a:ext cx="981606" cy="995021"/>
          </a:xfrm>
          <a:prstGeom prst="rect">
            <a:avLst/>
          </a:prstGeom>
          <a:noFill/>
          <a:ln>
            <a:noFill/>
          </a:ln>
        </p:spPr>
      </p:pic>
      <p:pic>
        <p:nvPicPr>
          <p:cNvPr id="981" name="Google Shape;981;p22"/>
          <p:cNvPicPr preferRelativeResize="0"/>
          <p:nvPr/>
        </p:nvPicPr>
        <p:blipFill rotWithShape="1">
          <a:blip r:embed="rId6">
            <a:alphaModFix/>
          </a:blip>
          <a:srcRect b="0" l="0" r="0" t="0"/>
          <a:stretch/>
        </p:blipFill>
        <p:spPr>
          <a:xfrm>
            <a:off x="1701038" y="3855248"/>
            <a:ext cx="936759" cy="1109755"/>
          </a:xfrm>
          <a:prstGeom prst="rect">
            <a:avLst/>
          </a:prstGeom>
          <a:noFill/>
          <a:ln>
            <a:noFill/>
          </a:ln>
        </p:spPr>
      </p:pic>
      <p:pic>
        <p:nvPicPr>
          <p:cNvPr id="982" name="Google Shape;982;p22"/>
          <p:cNvPicPr preferRelativeResize="0"/>
          <p:nvPr/>
        </p:nvPicPr>
        <p:blipFill rotWithShape="1">
          <a:blip r:embed="rId7">
            <a:alphaModFix/>
          </a:blip>
          <a:srcRect b="0" l="0" r="0" t="0"/>
          <a:stretch/>
        </p:blipFill>
        <p:spPr>
          <a:xfrm>
            <a:off x="6384837" y="3871827"/>
            <a:ext cx="992199" cy="1093175"/>
          </a:xfrm>
          <a:prstGeom prst="rect">
            <a:avLst/>
          </a:prstGeom>
          <a:noFill/>
          <a:ln>
            <a:noFill/>
          </a:ln>
        </p:spPr>
      </p:pic>
      <p:graphicFrame>
        <p:nvGraphicFramePr>
          <p:cNvPr id="983" name="Google Shape;983;p22"/>
          <p:cNvGraphicFramePr/>
          <p:nvPr/>
        </p:nvGraphicFramePr>
        <p:xfrm>
          <a:off x="1308100" y="1805325"/>
          <a:ext cx="3057300" cy="1747500"/>
        </p:xfrm>
        <a:graphic>
          <a:graphicData uri="http://schemas.openxmlformats.org/drawingml/2006/chart">
            <c:chart r:id="rId8"/>
          </a:graphicData>
        </a:graphic>
      </p:graphicFrame>
      <p:graphicFrame>
        <p:nvGraphicFramePr>
          <p:cNvPr id="984" name="Google Shape;984;p22"/>
          <p:cNvGraphicFramePr/>
          <p:nvPr/>
        </p:nvGraphicFramePr>
        <p:xfrm>
          <a:off x="5328056" y="1805330"/>
          <a:ext cx="2711450" cy="1747495"/>
        </p:xfrm>
        <a:graphic>
          <a:graphicData uri="http://schemas.openxmlformats.org/drawingml/2006/chart">
            <c:chart r:id="rId9"/>
          </a:graphicData>
        </a:graphic>
      </p:graphicFrame>
      <p:graphicFrame>
        <p:nvGraphicFramePr>
          <p:cNvPr id="985" name="Google Shape;985;p22"/>
          <p:cNvGraphicFramePr/>
          <p:nvPr/>
        </p:nvGraphicFramePr>
        <p:xfrm>
          <a:off x="9309912" y="1805330"/>
          <a:ext cx="2711450" cy="1747495"/>
        </p:xfrm>
        <a:graphic>
          <a:graphicData uri="http://schemas.openxmlformats.org/drawingml/2006/chart">
            <c:chart r:id="rId10"/>
          </a:graphicData>
        </a:graphic>
      </p:graphicFrame>
      <p:graphicFrame>
        <p:nvGraphicFramePr>
          <p:cNvPr id="986" name="Google Shape;986;p22"/>
          <p:cNvGraphicFramePr/>
          <p:nvPr/>
        </p:nvGraphicFramePr>
        <p:xfrm>
          <a:off x="2663824" y="3998124"/>
          <a:ext cx="3143339" cy="1747495"/>
        </p:xfrm>
        <a:graphic>
          <a:graphicData uri="http://schemas.openxmlformats.org/drawingml/2006/chart">
            <c:chart r:id="rId11"/>
          </a:graphicData>
        </a:graphic>
      </p:graphicFrame>
      <p:graphicFrame>
        <p:nvGraphicFramePr>
          <p:cNvPr id="987" name="Google Shape;987;p22"/>
          <p:cNvGraphicFramePr/>
          <p:nvPr/>
        </p:nvGraphicFramePr>
        <p:xfrm>
          <a:off x="7395248" y="3998124"/>
          <a:ext cx="2948901" cy="1747495"/>
        </p:xfrm>
        <a:graphic>
          <a:graphicData uri="http://schemas.openxmlformats.org/drawingml/2006/chart">
            <c:chart r:id="rId12"/>
          </a:graphicData>
        </a:graphic>
      </p:graphicFrame>
      <p:pic>
        <p:nvPicPr>
          <p:cNvPr id="988" name="Google Shape;988;p22"/>
          <p:cNvPicPr preferRelativeResize="0"/>
          <p:nvPr/>
        </p:nvPicPr>
        <p:blipFill rotWithShape="1">
          <a:blip r:embed="rId13">
            <a:alphaModFix/>
          </a:blip>
          <a:srcRect b="0" l="0" r="0" t="96688"/>
          <a:stretch/>
        </p:blipFill>
        <p:spPr>
          <a:xfrm>
            <a:off x="-61625" y="6490415"/>
            <a:ext cx="12253626" cy="399686"/>
          </a:xfrm>
          <a:prstGeom prst="rect">
            <a:avLst/>
          </a:prstGeom>
          <a:noFill/>
          <a:ln>
            <a:noFill/>
          </a:ln>
        </p:spPr>
      </p:pic>
      <p:pic>
        <p:nvPicPr>
          <p:cNvPr id="989" name="Google Shape;989;p22"/>
          <p:cNvPicPr preferRelativeResize="0"/>
          <p:nvPr/>
        </p:nvPicPr>
        <p:blipFill rotWithShape="1">
          <a:blip r:embed="rId14">
            <a:alphaModFix/>
          </a:blip>
          <a:srcRect b="0" l="0" r="0" t="0"/>
          <a:stretch/>
        </p:blipFill>
        <p:spPr>
          <a:xfrm>
            <a:off x="76200" y="6019800"/>
            <a:ext cx="403293" cy="399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g104740f113f_0_20"/>
          <p:cNvSpPr txBox="1"/>
          <p:nvPr/>
        </p:nvSpPr>
        <p:spPr>
          <a:xfrm>
            <a:off x="904574" y="2186175"/>
            <a:ext cx="10139700" cy="9543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s-ES" sz="3100" u="none" cap="none" strike="noStrike">
                <a:solidFill>
                  <a:srgbClr val="4B5050"/>
                </a:solidFill>
              </a:rPr>
              <a:t>Análisis de la #FranjaElectoral de Primera Vuelta en Redes Sociales</a:t>
            </a:r>
            <a:endParaRPr b="1" i="0" sz="2500" u="none" cap="none" strike="noStrike">
              <a:solidFill>
                <a:srgbClr val="4B5050"/>
              </a:solidFill>
            </a:endParaRPr>
          </a:p>
        </p:txBody>
      </p:sp>
      <p:sp>
        <p:nvSpPr>
          <p:cNvPr id="996" name="Google Shape;996;g104740f113f_0_20"/>
          <p:cNvSpPr txBox="1"/>
          <p:nvPr/>
        </p:nvSpPr>
        <p:spPr>
          <a:xfrm>
            <a:off x="4460193" y="5843390"/>
            <a:ext cx="3210000" cy="338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s-ES" sz="2200" u="none" cap="none" strike="noStrike">
                <a:solidFill>
                  <a:schemeClr val="dk1"/>
                </a:solidFill>
              </a:rPr>
              <a:t>Noviembre 2021</a:t>
            </a:r>
            <a:endParaRPr b="1" i="0" sz="2200" u="none" cap="none" strike="noStrike">
              <a:solidFill>
                <a:schemeClr val="dk1"/>
              </a:solidFill>
            </a:endParaRPr>
          </a:p>
        </p:txBody>
      </p:sp>
      <p:pic>
        <p:nvPicPr>
          <p:cNvPr id="997" name="Google Shape;997;g104740f113f_0_20"/>
          <p:cNvPicPr preferRelativeResize="0"/>
          <p:nvPr/>
        </p:nvPicPr>
        <p:blipFill rotWithShape="1">
          <a:blip r:embed="rId3">
            <a:alphaModFix/>
          </a:blip>
          <a:srcRect b="0" l="0" r="0" t="0"/>
          <a:stretch/>
        </p:blipFill>
        <p:spPr>
          <a:xfrm>
            <a:off x="5471125" y="4120150"/>
            <a:ext cx="3569013" cy="399675"/>
          </a:xfrm>
          <a:prstGeom prst="rect">
            <a:avLst/>
          </a:prstGeom>
          <a:noFill/>
          <a:ln>
            <a:noFill/>
          </a:ln>
        </p:spPr>
      </p:pic>
      <p:pic>
        <p:nvPicPr>
          <p:cNvPr id="998" name="Google Shape;998;g104740f113f_0_20"/>
          <p:cNvPicPr preferRelativeResize="0"/>
          <p:nvPr/>
        </p:nvPicPr>
        <p:blipFill rotWithShape="1">
          <a:blip r:embed="rId4">
            <a:alphaModFix/>
          </a:blip>
          <a:srcRect b="0" l="0" r="0" t="0"/>
          <a:stretch/>
        </p:blipFill>
        <p:spPr>
          <a:xfrm>
            <a:off x="3491275" y="3657250"/>
            <a:ext cx="1446625" cy="1433650"/>
          </a:xfrm>
          <a:prstGeom prst="rect">
            <a:avLst/>
          </a:prstGeom>
          <a:noFill/>
          <a:ln>
            <a:noFill/>
          </a:ln>
        </p:spPr>
      </p:pic>
      <p:pic>
        <p:nvPicPr>
          <p:cNvPr id="999" name="Google Shape;999;g104740f113f_0_20"/>
          <p:cNvPicPr preferRelativeResize="0"/>
          <p:nvPr/>
        </p:nvPicPr>
        <p:blipFill rotWithShape="1">
          <a:blip r:embed="rId5">
            <a:alphaModFix/>
          </a:blip>
          <a:srcRect b="0" l="0" r="0" t="96688"/>
          <a:stretch/>
        </p:blipFill>
        <p:spPr>
          <a:xfrm>
            <a:off x="-61625" y="6490415"/>
            <a:ext cx="12253626" cy="39968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995"/>
                                        </p:tgtEl>
                                        <p:attrNameLst>
                                          <p:attrName>style.visibility</p:attrName>
                                        </p:attrNameLst>
                                      </p:cBhvr>
                                      <p:to>
                                        <p:strVal val="visible"/>
                                      </p:to>
                                    </p:set>
                                    <p:anim calcmode="lin" valueType="num">
                                      <p:cBhvr additive="base">
                                        <p:cTn dur="750"/>
                                        <p:tgtEl>
                                          <p:spTgt spid="995"/>
                                        </p:tgtEl>
                                        <p:attrNameLst>
                                          <p:attrName>ppt_w</p:attrName>
                                        </p:attrNameLst>
                                      </p:cBhvr>
                                      <p:tavLst>
                                        <p:tav fmla="" tm="0">
                                          <p:val>
                                            <p:strVal val="0"/>
                                          </p:val>
                                        </p:tav>
                                        <p:tav fmla="" tm="100000">
                                          <p:val>
                                            <p:strVal val="#ppt_w"/>
                                          </p:val>
                                        </p:tav>
                                      </p:tavLst>
                                    </p:anim>
                                    <p:anim calcmode="lin" valueType="num">
                                      <p:cBhvr additive="base">
                                        <p:cTn dur="750"/>
                                        <p:tgtEl>
                                          <p:spTgt spid="995"/>
                                        </p:tgtEl>
                                        <p:attrNameLst>
                                          <p:attrName>ppt_h</p:attrName>
                                        </p:attrNameLst>
                                      </p:cBhvr>
                                      <p:tavLst>
                                        <p:tav fmla="" tm="0">
                                          <p:val>
                                            <p:strVal val="0"/>
                                          </p:val>
                                        </p:tav>
                                        <p:tav fmla="" tm="100000">
                                          <p:val>
                                            <p:strVal val="#ppt_h"/>
                                          </p:val>
                                        </p:tav>
                                      </p:tavLst>
                                    </p:anim>
                                  </p:childTnLst>
                                </p:cTn>
                              </p:par>
                            </p:childTnLst>
                          </p:cTn>
                        </p:par>
                        <p:par>
                          <p:cTn fill="hold">
                            <p:stCondLst>
                              <p:cond delay="750"/>
                            </p:stCondLst>
                            <p:childTnLst>
                              <p:par>
                                <p:cTn fill="hold" nodeType="afterEffect" presetClass="entr" presetID="23" presetSubtype="16">
                                  <p:stCondLst>
                                    <p:cond delay="0"/>
                                  </p:stCondLst>
                                  <p:childTnLst>
                                    <p:set>
                                      <p:cBhvr>
                                        <p:cTn dur="1" fill="hold">
                                          <p:stCondLst>
                                            <p:cond delay="0"/>
                                          </p:stCondLst>
                                        </p:cTn>
                                        <p:tgtEl>
                                          <p:spTgt spid="996"/>
                                        </p:tgtEl>
                                        <p:attrNameLst>
                                          <p:attrName>style.visibility</p:attrName>
                                        </p:attrNameLst>
                                      </p:cBhvr>
                                      <p:to>
                                        <p:strVal val="visible"/>
                                      </p:to>
                                    </p:set>
                                    <p:anim calcmode="lin" valueType="num">
                                      <p:cBhvr additive="base">
                                        <p:cTn dur="750"/>
                                        <p:tgtEl>
                                          <p:spTgt spid="996"/>
                                        </p:tgtEl>
                                        <p:attrNameLst>
                                          <p:attrName>ppt_w</p:attrName>
                                        </p:attrNameLst>
                                      </p:cBhvr>
                                      <p:tavLst>
                                        <p:tav fmla="" tm="0">
                                          <p:val>
                                            <p:strVal val="0"/>
                                          </p:val>
                                        </p:tav>
                                        <p:tav fmla="" tm="100000">
                                          <p:val>
                                            <p:strVal val="#ppt_w"/>
                                          </p:val>
                                        </p:tav>
                                      </p:tavLst>
                                    </p:anim>
                                    <p:anim calcmode="lin" valueType="num">
                                      <p:cBhvr additive="base">
                                        <p:cTn dur="750"/>
                                        <p:tgtEl>
                                          <p:spTgt spid="99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pic>
        <p:nvPicPr>
          <p:cNvPr descr="B-Tablets-What-Can-Tablets-Do-For-You-Large-Screen-IMG,0.jpg" id="730" name="Google Shape;730;p3"/>
          <p:cNvPicPr preferRelativeResize="0"/>
          <p:nvPr/>
        </p:nvPicPr>
        <p:blipFill rotWithShape="1">
          <a:blip r:embed="rId3">
            <a:alphaModFix/>
          </a:blip>
          <a:srcRect b="0" l="4486" r="19648" t="0"/>
          <a:stretch/>
        </p:blipFill>
        <p:spPr>
          <a:xfrm>
            <a:off x="0" y="0"/>
            <a:ext cx="12192000" cy="6858000"/>
          </a:xfrm>
          <a:prstGeom prst="rect">
            <a:avLst/>
          </a:prstGeom>
          <a:noFill/>
          <a:ln>
            <a:noFill/>
          </a:ln>
        </p:spPr>
      </p:pic>
      <p:sp>
        <p:nvSpPr>
          <p:cNvPr id="731" name="Google Shape;731;p3"/>
          <p:cNvSpPr/>
          <p:nvPr/>
        </p:nvSpPr>
        <p:spPr>
          <a:xfrm>
            <a:off x="9525" y="1606551"/>
            <a:ext cx="5580000" cy="3644900"/>
          </a:xfrm>
          <a:prstGeom prst="rect">
            <a:avLst/>
          </a:prstGeom>
          <a:solidFill>
            <a:srgbClr val="FF00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732" name="Google Shape;732;p3"/>
          <p:cNvGrpSpPr/>
          <p:nvPr/>
        </p:nvGrpSpPr>
        <p:grpSpPr>
          <a:xfrm>
            <a:off x="346720" y="2632384"/>
            <a:ext cx="3962633" cy="1525111"/>
            <a:chOff x="594362" y="1974291"/>
            <a:chExt cx="3345871" cy="1143834"/>
          </a:xfrm>
        </p:grpSpPr>
        <p:cxnSp>
          <p:nvCxnSpPr>
            <p:cNvPr id="733" name="Google Shape;733;p3"/>
            <p:cNvCxnSpPr/>
            <p:nvPr/>
          </p:nvCxnSpPr>
          <p:spPr>
            <a:xfrm>
              <a:off x="594362" y="1974291"/>
              <a:ext cx="914400" cy="0"/>
            </a:xfrm>
            <a:prstGeom prst="straightConnector1">
              <a:avLst/>
            </a:prstGeom>
            <a:noFill/>
            <a:ln cap="flat" cmpd="sng" w="28575">
              <a:solidFill>
                <a:schemeClr val="lt1"/>
              </a:solidFill>
              <a:prstDash val="solid"/>
              <a:miter lim="800000"/>
              <a:headEnd len="sm" w="sm" type="none"/>
              <a:tailEnd len="sm" w="sm" type="none"/>
            </a:ln>
          </p:spPr>
        </p:cxnSp>
        <p:sp>
          <p:nvSpPr>
            <p:cNvPr id="734" name="Google Shape;734;p3"/>
            <p:cNvSpPr txBox="1"/>
            <p:nvPr/>
          </p:nvSpPr>
          <p:spPr>
            <a:xfrm>
              <a:off x="594362" y="2079378"/>
              <a:ext cx="3345871" cy="1038747"/>
            </a:xfrm>
            <a:prstGeom prst="rect">
              <a:avLst/>
            </a:prstGeom>
            <a:noFill/>
            <a:ln>
              <a:noFill/>
            </a:ln>
          </p:spPr>
          <p:txBody>
            <a:bodyPr anchorCtr="0" anchor="t" bIns="0" lIns="0" spcFirstLastPara="1" rIns="0" wrap="square" tIns="0">
              <a:spAutoFit/>
            </a:bodyPr>
            <a:lstStyle/>
            <a:p>
              <a:pPr indent="0" lvl="0" marL="0" marR="0" rtl="0" algn="l">
                <a:lnSpc>
                  <a:spcPct val="112500"/>
                </a:lnSpc>
                <a:spcBef>
                  <a:spcPts val="0"/>
                </a:spcBef>
                <a:spcAft>
                  <a:spcPts val="0"/>
                </a:spcAft>
                <a:buClr>
                  <a:srgbClr val="000000"/>
                </a:buClr>
                <a:buSzPts val="3200"/>
                <a:buFont typeface="Calibri"/>
                <a:buNone/>
              </a:pPr>
              <a:r>
                <a:rPr b="1" i="0" lang="es-ES" sz="3200" u="none" cap="none" strike="noStrike">
                  <a:solidFill>
                    <a:srgbClr val="000000"/>
                  </a:solidFill>
                  <a:latin typeface="Calibri"/>
                  <a:ea typeface="Calibri"/>
                  <a:cs typeface="Calibri"/>
                  <a:sym typeface="Calibri"/>
                </a:rPr>
                <a:t>PANORAMA GENERAL #FRANJAELECTORAL EN REDES SOCIALES</a:t>
              </a:r>
              <a:endParaRPr/>
            </a:p>
          </p:txBody>
        </p:sp>
      </p:grpSp>
      <p:pic>
        <p:nvPicPr>
          <p:cNvPr id="735" name="Google Shape;735;p3"/>
          <p:cNvPicPr preferRelativeResize="0"/>
          <p:nvPr/>
        </p:nvPicPr>
        <p:blipFill rotWithShape="1">
          <a:blip r:embed="rId4">
            <a:alphaModFix/>
          </a:blip>
          <a:srcRect b="0" l="0" r="0" t="0"/>
          <a:stretch/>
        </p:blipFill>
        <p:spPr>
          <a:xfrm>
            <a:off x="228600" y="6172200"/>
            <a:ext cx="403293" cy="399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731"/>
                                        </p:tgtEl>
                                        <p:attrNameLst>
                                          <p:attrName>style.visibility</p:attrName>
                                        </p:attrNameLst>
                                      </p:cBhvr>
                                      <p:to>
                                        <p:strVal val="visible"/>
                                      </p:to>
                                    </p:set>
                                    <p:anim calcmode="lin" valueType="num">
                                      <p:cBhvr additive="base">
                                        <p:cTn dur="500"/>
                                        <p:tgtEl>
                                          <p:spTgt spid="731"/>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732"/>
                                        </p:tgtEl>
                                        <p:attrNameLst>
                                          <p:attrName>style.visibility</p:attrName>
                                        </p:attrNameLst>
                                      </p:cBhvr>
                                      <p:to>
                                        <p:strVal val="visible"/>
                                      </p:to>
                                    </p:set>
                                    <p:anim calcmode="lin" valueType="num">
                                      <p:cBhvr additive="base">
                                        <p:cTn dur="1000"/>
                                        <p:tgtEl>
                                          <p:spTgt spid="732"/>
                                        </p:tgtEl>
                                        <p:attrNameLst>
                                          <p:attrName>ppt_w</p:attrName>
                                        </p:attrNameLst>
                                      </p:cBhvr>
                                      <p:tavLst>
                                        <p:tav fmla="" tm="0">
                                          <p:val>
                                            <p:strVal val="0"/>
                                          </p:val>
                                        </p:tav>
                                        <p:tav fmla="" tm="100000">
                                          <p:val>
                                            <p:strVal val="#ppt_w"/>
                                          </p:val>
                                        </p:tav>
                                      </p:tavLst>
                                    </p:anim>
                                    <p:anim calcmode="lin" valueType="num">
                                      <p:cBhvr additive="base">
                                        <p:cTn dur="1000"/>
                                        <p:tgtEl>
                                          <p:spTgt spid="73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graphicFrame>
        <p:nvGraphicFramePr>
          <p:cNvPr id="740" name="Google Shape;740;p4"/>
          <p:cNvGraphicFramePr/>
          <p:nvPr/>
        </p:nvGraphicFramePr>
        <p:xfrm>
          <a:off x="1145213" y="3429000"/>
          <a:ext cx="9603853" cy="2742031"/>
        </p:xfrm>
        <a:graphic>
          <a:graphicData uri="http://schemas.openxmlformats.org/drawingml/2006/chart">
            <c:chart r:id="rId3"/>
          </a:graphicData>
        </a:graphic>
      </p:graphicFrame>
      <p:sp>
        <p:nvSpPr>
          <p:cNvPr id="741" name="Google Shape;741;p4"/>
          <p:cNvSpPr txBox="1"/>
          <p:nvPr/>
        </p:nvSpPr>
        <p:spPr>
          <a:xfrm>
            <a:off x="796727" y="276044"/>
            <a:ext cx="8144073" cy="5110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rPr b="0" i="0" lang="es-ES" sz="2400" u="none" cap="none" strike="noStrike">
                <a:solidFill>
                  <a:schemeClr val="dk1"/>
                </a:solidFill>
                <a:latin typeface="Calibri"/>
                <a:ea typeface="Calibri"/>
                <a:cs typeface="Calibri"/>
                <a:sym typeface="Calibri"/>
              </a:rPr>
              <a:t>#FRANJAELECTORAL EN TWITTER</a:t>
            </a:r>
            <a:endParaRPr/>
          </a:p>
        </p:txBody>
      </p:sp>
      <p:sp>
        <p:nvSpPr>
          <p:cNvPr id="742" name="Google Shape;742;p4"/>
          <p:cNvSpPr txBox="1"/>
          <p:nvPr/>
        </p:nvSpPr>
        <p:spPr>
          <a:xfrm>
            <a:off x="717194" y="686968"/>
            <a:ext cx="796024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200" u="none" cap="none" strike="noStrike">
                <a:solidFill>
                  <a:srgbClr val="7F7F7F"/>
                </a:solidFill>
                <a:latin typeface="Calibri"/>
                <a:ea typeface="Calibri"/>
                <a:cs typeface="Calibri"/>
                <a:sym typeface="Calibri"/>
              </a:rPr>
              <a:t>Periodo: 22 de octubre – 18 noviembre.</a:t>
            </a:r>
            <a:endParaRPr sz="1800">
              <a:solidFill>
                <a:srgbClr val="7F7F7F"/>
              </a:solidFill>
              <a:latin typeface="Calibri"/>
              <a:ea typeface="Calibri"/>
              <a:cs typeface="Calibri"/>
              <a:sym typeface="Calibri"/>
            </a:endParaRPr>
          </a:p>
        </p:txBody>
      </p:sp>
      <p:graphicFrame>
        <p:nvGraphicFramePr>
          <p:cNvPr id="743" name="Google Shape;743;p4"/>
          <p:cNvGraphicFramePr/>
          <p:nvPr/>
        </p:nvGraphicFramePr>
        <p:xfrm>
          <a:off x="1151096" y="1051260"/>
          <a:ext cx="3000000" cy="3000000"/>
        </p:xfrm>
        <a:graphic>
          <a:graphicData uri="http://schemas.openxmlformats.org/drawingml/2006/table">
            <a:tbl>
              <a:tblPr bandRow="1" firstRow="1">
                <a:noFill/>
                <a:tableStyleId>{19EF27A8-0F63-466A-B7CE-4C7BD046B7E2}</a:tableStyleId>
              </a:tblPr>
              <a:tblGrid>
                <a:gridCol w="3132000"/>
              </a:tblGrid>
              <a:tr h="271600">
                <a:tc>
                  <a:txBody>
                    <a:bodyPr/>
                    <a:lstStyle/>
                    <a:p>
                      <a:pPr indent="0" lvl="0" marL="0" marR="0" rtl="0" algn="l">
                        <a:spcBef>
                          <a:spcPts val="0"/>
                        </a:spcBef>
                        <a:spcAft>
                          <a:spcPts val="0"/>
                        </a:spcAft>
                        <a:buNone/>
                      </a:pPr>
                      <a:r>
                        <a:rPr lang="es-ES" sz="1100" u="none" cap="none" strike="noStrike">
                          <a:solidFill>
                            <a:schemeClr val="dk1"/>
                          </a:solidFill>
                        </a:rPr>
                        <a:t>RESULTADOS</a:t>
                      </a:r>
                      <a:endParaRPr sz="1100">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1996400">
                <a:tc>
                  <a:txBody>
                    <a:bodyPr/>
                    <a:lstStyle/>
                    <a:p>
                      <a:pPr indent="0" lvl="0" marL="0" marR="0" rtl="0" algn="ctr">
                        <a:spcBef>
                          <a:spcPts val="0"/>
                        </a:spcBef>
                        <a:spcAft>
                          <a:spcPts val="0"/>
                        </a:spcAft>
                        <a:buNone/>
                      </a:pPr>
                      <a:r>
                        <a:rPr lang="es-ES" sz="6000">
                          <a:solidFill>
                            <a:srgbClr val="00B0F0"/>
                          </a:solidFill>
                        </a:rPr>
                        <a:t>127.351</a:t>
                      </a:r>
                      <a:endParaRPr sz="6000">
                        <a:solidFill>
                          <a:srgbClr val="00B0F0"/>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graphicFrame>
        <p:nvGraphicFramePr>
          <p:cNvPr id="744" name="Google Shape;744;p4"/>
          <p:cNvGraphicFramePr/>
          <p:nvPr/>
        </p:nvGraphicFramePr>
        <p:xfrm>
          <a:off x="4408139" y="1051260"/>
          <a:ext cx="3000000" cy="3000000"/>
        </p:xfrm>
        <a:graphic>
          <a:graphicData uri="http://schemas.openxmlformats.org/drawingml/2006/table">
            <a:tbl>
              <a:tblPr bandRow="1" firstRow="1">
                <a:noFill/>
                <a:tableStyleId>{19EF27A8-0F63-466A-B7CE-4C7BD046B7E2}</a:tableStyleId>
              </a:tblPr>
              <a:tblGrid>
                <a:gridCol w="3078000"/>
              </a:tblGrid>
              <a:tr h="271600">
                <a:tc>
                  <a:txBody>
                    <a:bodyPr/>
                    <a:lstStyle/>
                    <a:p>
                      <a:pPr indent="0" lvl="0" marL="0" marR="0" rtl="0" algn="l">
                        <a:spcBef>
                          <a:spcPts val="0"/>
                        </a:spcBef>
                        <a:spcAft>
                          <a:spcPts val="0"/>
                        </a:spcAft>
                        <a:buNone/>
                      </a:pPr>
                      <a:r>
                        <a:rPr lang="es-ES" sz="1100">
                          <a:solidFill>
                            <a:schemeClr val="dk1"/>
                          </a:solidFill>
                        </a:rPr>
                        <a:t>INTERACCIONES</a:t>
                      </a:r>
                      <a:endParaRPr sz="1100">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1996400">
                <a:tc>
                  <a:txBody>
                    <a:bodyPr/>
                    <a:lstStyle/>
                    <a:p>
                      <a:pPr indent="0" lvl="0" marL="0" marR="0" rtl="0" algn="ctr">
                        <a:spcBef>
                          <a:spcPts val="0"/>
                        </a:spcBef>
                        <a:spcAft>
                          <a:spcPts val="0"/>
                        </a:spcAft>
                        <a:buNone/>
                      </a:pPr>
                      <a:r>
                        <a:rPr lang="es-ES" sz="6000">
                          <a:solidFill>
                            <a:srgbClr val="00B0F0"/>
                          </a:solidFill>
                        </a:rPr>
                        <a:t>360.951</a:t>
                      </a:r>
                      <a:endParaRPr sz="6000">
                        <a:solidFill>
                          <a:srgbClr val="00B0F0"/>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graphicFrame>
        <p:nvGraphicFramePr>
          <p:cNvPr id="745" name="Google Shape;745;p4"/>
          <p:cNvGraphicFramePr/>
          <p:nvPr/>
        </p:nvGraphicFramePr>
        <p:xfrm>
          <a:off x="7612698" y="1051260"/>
          <a:ext cx="3000000" cy="3000000"/>
        </p:xfrm>
        <a:graphic>
          <a:graphicData uri="http://schemas.openxmlformats.org/drawingml/2006/table">
            <a:tbl>
              <a:tblPr bandRow="1" firstRow="1">
                <a:noFill/>
                <a:tableStyleId>{19EF27A8-0F63-466A-B7CE-4C7BD046B7E2}</a:tableStyleId>
              </a:tblPr>
              <a:tblGrid>
                <a:gridCol w="3132000"/>
              </a:tblGrid>
              <a:tr h="271600">
                <a:tc>
                  <a:txBody>
                    <a:bodyPr/>
                    <a:lstStyle/>
                    <a:p>
                      <a:pPr indent="0" lvl="0" marL="0" marR="0" rtl="0" algn="l">
                        <a:spcBef>
                          <a:spcPts val="0"/>
                        </a:spcBef>
                        <a:spcAft>
                          <a:spcPts val="0"/>
                        </a:spcAft>
                        <a:buNone/>
                      </a:pPr>
                      <a:r>
                        <a:rPr lang="es-ES" sz="1100">
                          <a:solidFill>
                            <a:schemeClr val="dk1"/>
                          </a:solidFill>
                        </a:rPr>
                        <a:t>ALCANCE POTENCIAL</a:t>
                      </a:r>
                      <a:endParaRPr sz="1100">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1996400">
                <a:tc>
                  <a:txBody>
                    <a:bodyPr/>
                    <a:lstStyle/>
                    <a:p>
                      <a:pPr indent="0" lvl="0" marL="0" marR="0" rtl="0" algn="ctr">
                        <a:spcBef>
                          <a:spcPts val="0"/>
                        </a:spcBef>
                        <a:spcAft>
                          <a:spcPts val="0"/>
                        </a:spcAft>
                        <a:buNone/>
                      </a:pPr>
                      <a:r>
                        <a:rPr lang="es-ES" sz="6000">
                          <a:solidFill>
                            <a:srgbClr val="00B0F0"/>
                          </a:solidFill>
                        </a:rPr>
                        <a:t>801,9M</a:t>
                      </a:r>
                      <a:endParaRPr sz="6000">
                        <a:solidFill>
                          <a:srgbClr val="00B0F0"/>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pic>
        <p:nvPicPr>
          <p:cNvPr id="746" name="Google Shape;746;p4"/>
          <p:cNvPicPr preferRelativeResize="0"/>
          <p:nvPr/>
        </p:nvPicPr>
        <p:blipFill rotWithShape="1">
          <a:blip r:embed="rId4">
            <a:alphaModFix/>
          </a:blip>
          <a:srcRect b="0" l="0" r="0" t="96688"/>
          <a:stretch/>
        </p:blipFill>
        <p:spPr>
          <a:xfrm>
            <a:off x="-61625" y="6490415"/>
            <a:ext cx="12253626" cy="399686"/>
          </a:xfrm>
          <a:prstGeom prst="rect">
            <a:avLst/>
          </a:prstGeom>
          <a:noFill/>
          <a:ln>
            <a:noFill/>
          </a:ln>
        </p:spPr>
      </p:pic>
      <p:pic>
        <p:nvPicPr>
          <p:cNvPr id="747" name="Google Shape;747;p4"/>
          <p:cNvPicPr preferRelativeResize="0"/>
          <p:nvPr/>
        </p:nvPicPr>
        <p:blipFill rotWithShape="1">
          <a:blip r:embed="rId5">
            <a:alphaModFix/>
          </a:blip>
          <a:srcRect b="0" l="0" r="0" t="0"/>
          <a:stretch/>
        </p:blipFill>
        <p:spPr>
          <a:xfrm>
            <a:off x="76200" y="6019800"/>
            <a:ext cx="403293" cy="399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5"/>
          <p:cNvSpPr txBox="1"/>
          <p:nvPr/>
        </p:nvSpPr>
        <p:spPr>
          <a:xfrm>
            <a:off x="796727" y="276044"/>
            <a:ext cx="8144073" cy="5110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rPr b="0" lang="es-ES" sz="2400" cap="none">
                <a:solidFill>
                  <a:schemeClr val="dk1"/>
                </a:solidFill>
                <a:latin typeface="Calibri"/>
                <a:ea typeface="Calibri"/>
                <a:cs typeface="Calibri"/>
                <a:sym typeface="Calibri"/>
              </a:rPr>
              <a:t>PRINCIPALES COMENTARIOS EN TWITTER</a:t>
            </a:r>
            <a:endParaRPr/>
          </a:p>
        </p:txBody>
      </p:sp>
      <p:sp>
        <p:nvSpPr>
          <p:cNvPr id="753" name="Google Shape;753;p5"/>
          <p:cNvSpPr txBox="1"/>
          <p:nvPr/>
        </p:nvSpPr>
        <p:spPr>
          <a:xfrm>
            <a:off x="717194" y="686968"/>
            <a:ext cx="796024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7F7F7F"/>
                </a:solidFill>
                <a:latin typeface="Calibri"/>
                <a:ea typeface="Calibri"/>
                <a:cs typeface="Calibri"/>
                <a:sym typeface="Calibri"/>
              </a:rPr>
              <a:t>Periodo: 22 de octubre – 18 noviembre. Post con mayor número de interacciones.</a:t>
            </a:r>
            <a:endParaRPr sz="1200">
              <a:solidFill>
                <a:srgbClr val="7F7F7F"/>
              </a:solidFill>
              <a:latin typeface="Calibri"/>
              <a:ea typeface="Calibri"/>
              <a:cs typeface="Calibri"/>
              <a:sym typeface="Calibri"/>
            </a:endParaRPr>
          </a:p>
        </p:txBody>
      </p:sp>
      <p:pic>
        <p:nvPicPr>
          <p:cNvPr id="754" name="Google Shape;754;p5"/>
          <p:cNvPicPr preferRelativeResize="0"/>
          <p:nvPr/>
        </p:nvPicPr>
        <p:blipFill rotWithShape="1">
          <a:blip r:embed="rId3">
            <a:alphaModFix/>
          </a:blip>
          <a:srcRect b="0" l="0" r="0" t="0"/>
          <a:stretch/>
        </p:blipFill>
        <p:spPr>
          <a:xfrm>
            <a:off x="485474" y="1058963"/>
            <a:ext cx="5816643" cy="5112069"/>
          </a:xfrm>
          <a:prstGeom prst="rect">
            <a:avLst/>
          </a:prstGeom>
          <a:noFill/>
          <a:ln>
            <a:noFill/>
          </a:ln>
        </p:spPr>
      </p:pic>
      <p:pic>
        <p:nvPicPr>
          <p:cNvPr id="755" name="Google Shape;755;p5"/>
          <p:cNvPicPr preferRelativeResize="0"/>
          <p:nvPr/>
        </p:nvPicPr>
        <p:blipFill rotWithShape="1">
          <a:blip r:embed="rId4">
            <a:alphaModFix/>
          </a:blip>
          <a:srcRect b="0" l="0" r="0" t="0"/>
          <a:stretch/>
        </p:blipFill>
        <p:spPr>
          <a:xfrm>
            <a:off x="6317908" y="1058963"/>
            <a:ext cx="5442116" cy="5112069"/>
          </a:xfrm>
          <a:prstGeom prst="rect">
            <a:avLst/>
          </a:prstGeom>
          <a:noFill/>
          <a:ln>
            <a:noFill/>
          </a:ln>
        </p:spPr>
      </p:pic>
      <p:pic>
        <p:nvPicPr>
          <p:cNvPr id="756" name="Google Shape;756;p5"/>
          <p:cNvPicPr preferRelativeResize="0"/>
          <p:nvPr/>
        </p:nvPicPr>
        <p:blipFill rotWithShape="1">
          <a:blip r:embed="rId5">
            <a:alphaModFix/>
          </a:blip>
          <a:srcRect b="0" l="0" r="0" t="96688"/>
          <a:stretch/>
        </p:blipFill>
        <p:spPr>
          <a:xfrm>
            <a:off x="-61625" y="6490415"/>
            <a:ext cx="12253626" cy="399686"/>
          </a:xfrm>
          <a:prstGeom prst="rect">
            <a:avLst/>
          </a:prstGeom>
          <a:noFill/>
          <a:ln>
            <a:noFill/>
          </a:ln>
        </p:spPr>
      </p:pic>
      <p:pic>
        <p:nvPicPr>
          <p:cNvPr id="757" name="Google Shape;757;p5"/>
          <p:cNvPicPr preferRelativeResize="0"/>
          <p:nvPr/>
        </p:nvPicPr>
        <p:blipFill rotWithShape="1">
          <a:blip r:embed="rId6">
            <a:alphaModFix/>
          </a:blip>
          <a:srcRect b="0" l="0" r="0" t="0"/>
          <a:stretch/>
        </p:blipFill>
        <p:spPr>
          <a:xfrm>
            <a:off x="76200" y="6019800"/>
            <a:ext cx="403293" cy="399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graphicFrame>
        <p:nvGraphicFramePr>
          <p:cNvPr id="762" name="Google Shape;762;p6"/>
          <p:cNvGraphicFramePr/>
          <p:nvPr/>
        </p:nvGraphicFramePr>
        <p:xfrm>
          <a:off x="1145213" y="3429000"/>
          <a:ext cx="9603853" cy="2742031"/>
        </p:xfrm>
        <a:graphic>
          <a:graphicData uri="http://schemas.openxmlformats.org/drawingml/2006/chart">
            <c:chart r:id="rId3"/>
          </a:graphicData>
        </a:graphic>
      </p:graphicFrame>
      <p:sp>
        <p:nvSpPr>
          <p:cNvPr id="763" name="Google Shape;763;p6"/>
          <p:cNvSpPr txBox="1"/>
          <p:nvPr/>
        </p:nvSpPr>
        <p:spPr>
          <a:xfrm>
            <a:off x="796727" y="276044"/>
            <a:ext cx="8144073" cy="5110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rPr b="0" lang="es-ES" sz="2400" cap="none">
                <a:solidFill>
                  <a:schemeClr val="dk1"/>
                </a:solidFill>
                <a:latin typeface="Calibri"/>
                <a:ea typeface="Calibri"/>
                <a:cs typeface="Calibri"/>
                <a:sym typeface="Calibri"/>
              </a:rPr>
              <a:t>#FRANJAELECTORAL EN FACEBOOK</a:t>
            </a:r>
            <a:endParaRPr/>
          </a:p>
        </p:txBody>
      </p:sp>
      <p:sp>
        <p:nvSpPr>
          <p:cNvPr id="764" name="Google Shape;764;p6"/>
          <p:cNvSpPr txBox="1"/>
          <p:nvPr/>
        </p:nvSpPr>
        <p:spPr>
          <a:xfrm>
            <a:off x="717194" y="686968"/>
            <a:ext cx="796024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7F7F7F"/>
                </a:solidFill>
                <a:latin typeface="Calibri"/>
                <a:ea typeface="Calibri"/>
                <a:cs typeface="Calibri"/>
                <a:sym typeface="Calibri"/>
              </a:rPr>
              <a:t>Periodo: 22 de octubre – 18 noviembre. Solo contabiliza comentarios en páginas abiertas, analizando el cuerpo del post.</a:t>
            </a:r>
            <a:endParaRPr sz="1200">
              <a:solidFill>
                <a:srgbClr val="7F7F7F"/>
              </a:solidFill>
              <a:latin typeface="Calibri"/>
              <a:ea typeface="Calibri"/>
              <a:cs typeface="Calibri"/>
              <a:sym typeface="Calibri"/>
            </a:endParaRPr>
          </a:p>
        </p:txBody>
      </p:sp>
      <p:graphicFrame>
        <p:nvGraphicFramePr>
          <p:cNvPr id="765" name="Google Shape;765;p6"/>
          <p:cNvGraphicFramePr/>
          <p:nvPr/>
        </p:nvGraphicFramePr>
        <p:xfrm>
          <a:off x="3751636" y="1047371"/>
          <a:ext cx="3000000" cy="3000000"/>
        </p:xfrm>
        <a:graphic>
          <a:graphicData uri="http://schemas.openxmlformats.org/drawingml/2006/table">
            <a:tbl>
              <a:tblPr bandRow="1" firstRow="1">
                <a:noFill/>
                <a:tableStyleId>{19EF27A8-0F63-466A-B7CE-4C7BD046B7E2}</a:tableStyleId>
              </a:tblPr>
              <a:tblGrid>
                <a:gridCol w="3373775"/>
              </a:tblGrid>
              <a:tr h="271600">
                <a:tc>
                  <a:txBody>
                    <a:bodyPr/>
                    <a:lstStyle/>
                    <a:p>
                      <a:pPr indent="0" lvl="0" marL="0" marR="0" rtl="0" algn="l">
                        <a:spcBef>
                          <a:spcPts val="0"/>
                        </a:spcBef>
                        <a:spcAft>
                          <a:spcPts val="0"/>
                        </a:spcAft>
                        <a:buNone/>
                      </a:pPr>
                      <a:r>
                        <a:rPr lang="es-ES" sz="1100">
                          <a:solidFill>
                            <a:schemeClr val="dk1"/>
                          </a:solidFill>
                        </a:rPr>
                        <a:t>RESULTADOS</a:t>
                      </a:r>
                      <a:endParaRPr sz="1100">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1996400">
                <a:tc>
                  <a:txBody>
                    <a:bodyPr/>
                    <a:lstStyle/>
                    <a:p>
                      <a:pPr indent="0" lvl="0" marL="0" marR="0" rtl="0" algn="ctr">
                        <a:spcBef>
                          <a:spcPts val="0"/>
                        </a:spcBef>
                        <a:spcAft>
                          <a:spcPts val="0"/>
                        </a:spcAft>
                        <a:buNone/>
                      </a:pPr>
                      <a:r>
                        <a:rPr lang="es-ES" sz="6000">
                          <a:solidFill>
                            <a:srgbClr val="005696"/>
                          </a:solidFill>
                        </a:rPr>
                        <a:t>2.788</a:t>
                      </a:r>
                      <a:endParaRPr sz="6000">
                        <a:solidFill>
                          <a:srgbClr val="005696"/>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graphicFrame>
        <p:nvGraphicFramePr>
          <p:cNvPr id="766" name="Google Shape;766;p6"/>
          <p:cNvGraphicFramePr/>
          <p:nvPr/>
        </p:nvGraphicFramePr>
        <p:xfrm>
          <a:off x="7433459" y="1051260"/>
          <a:ext cx="3000000" cy="3000000"/>
        </p:xfrm>
        <a:graphic>
          <a:graphicData uri="http://schemas.openxmlformats.org/drawingml/2006/table">
            <a:tbl>
              <a:tblPr bandRow="1" firstRow="1">
                <a:noFill/>
                <a:tableStyleId>{19EF27A8-0F63-466A-B7CE-4C7BD046B7E2}</a:tableStyleId>
              </a:tblPr>
              <a:tblGrid>
                <a:gridCol w="3315600"/>
              </a:tblGrid>
              <a:tr h="271600">
                <a:tc>
                  <a:txBody>
                    <a:bodyPr/>
                    <a:lstStyle/>
                    <a:p>
                      <a:pPr indent="0" lvl="0" marL="0" marR="0" rtl="0" algn="l">
                        <a:spcBef>
                          <a:spcPts val="0"/>
                        </a:spcBef>
                        <a:spcAft>
                          <a:spcPts val="0"/>
                        </a:spcAft>
                        <a:buNone/>
                      </a:pPr>
                      <a:r>
                        <a:rPr lang="es-ES" sz="1100">
                          <a:solidFill>
                            <a:schemeClr val="dk1"/>
                          </a:solidFill>
                        </a:rPr>
                        <a:t>INTERACCIONES</a:t>
                      </a:r>
                      <a:endParaRPr sz="1100">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1996400">
                <a:tc>
                  <a:txBody>
                    <a:bodyPr/>
                    <a:lstStyle/>
                    <a:p>
                      <a:pPr indent="0" lvl="0" marL="0" marR="0" rtl="0" algn="ctr">
                        <a:spcBef>
                          <a:spcPts val="0"/>
                        </a:spcBef>
                        <a:spcAft>
                          <a:spcPts val="0"/>
                        </a:spcAft>
                        <a:buNone/>
                      </a:pPr>
                      <a:r>
                        <a:rPr lang="es-ES" sz="6000">
                          <a:solidFill>
                            <a:srgbClr val="005696"/>
                          </a:solidFill>
                        </a:rPr>
                        <a:t>643.493</a:t>
                      </a:r>
                      <a:endParaRPr sz="6000">
                        <a:solidFill>
                          <a:srgbClr val="005696"/>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pic>
        <p:nvPicPr>
          <p:cNvPr descr="Facebook - Inicia sesión o regístrate" id="767" name="Google Shape;767;p6"/>
          <p:cNvPicPr preferRelativeResize="0"/>
          <p:nvPr/>
        </p:nvPicPr>
        <p:blipFill rotWithShape="1">
          <a:blip r:embed="rId4">
            <a:alphaModFix/>
          </a:blip>
          <a:srcRect b="0" l="0" r="0" t="0"/>
          <a:stretch/>
        </p:blipFill>
        <p:spPr>
          <a:xfrm>
            <a:off x="1179480" y="1051261"/>
            <a:ext cx="2264110" cy="2264110"/>
          </a:xfrm>
          <a:prstGeom prst="rect">
            <a:avLst/>
          </a:prstGeom>
          <a:noFill/>
          <a:ln>
            <a:noFill/>
          </a:ln>
        </p:spPr>
      </p:pic>
      <p:pic>
        <p:nvPicPr>
          <p:cNvPr id="768" name="Google Shape;768;p6"/>
          <p:cNvPicPr preferRelativeResize="0"/>
          <p:nvPr/>
        </p:nvPicPr>
        <p:blipFill rotWithShape="1">
          <a:blip r:embed="rId5">
            <a:alphaModFix/>
          </a:blip>
          <a:srcRect b="0" l="0" r="0" t="96688"/>
          <a:stretch/>
        </p:blipFill>
        <p:spPr>
          <a:xfrm>
            <a:off x="-61625" y="6490415"/>
            <a:ext cx="12253626" cy="399686"/>
          </a:xfrm>
          <a:prstGeom prst="rect">
            <a:avLst/>
          </a:prstGeom>
          <a:noFill/>
          <a:ln>
            <a:noFill/>
          </a:ln>
        </p:spPr>
      </p:pic>
      <p:pic>
        <p:nvPicPr>
          <p:cNvPr id="769" name="Google Shape;769;p6"/>
          <p:cNvPicPr preferRelativeResize="0"/>
          <p:nvPr/>
        </p:nvPicPr>
        <p:blipFill rotWithShape="1">
          <a:blip r:embed="rId6">
            <a:alphaModFix/>
          </a:blip>
          <a:srcRect b="0" l="0" r="0" t="0"/>
          <a:stretch/>
        </p:blipFill>
        <p:spPr>
          <a:xfrm>
            <a:off x="76200" y="6019800"/>
            <a:ext cx="403293" cy="399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7"/>
          <p:cNvSpPr txBox="1"/>
          <p:nvPr/>
        </p:nvSpPr>
        <p:spPr>
          <a:xfrm>
            <a:off x="796727" y="276044"/>
            <a:ext cx="8144073" cy="5110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rPr b="0" lang="es-ES" sz="2400" cap="none">
                <a:solidFill>
                  <a:schemeClr val="dk1"/>
                </a:solidFill>
                <a:latin typeface="Calibri"/>
                <a:ea typeface="Calibri"/>
                <a:cs typeface="Calibri"/>
                <a:sym typeface="Calibri"/>
              </a:rPr>
              <a:t>PRINCIPALES COMENTARIOS EN FACEBOOK</a:t>
            </a:r>
            <a:endParaRPr/>
          </a:p>
        </p:txBody>
      </p:sp>
      <p:sp>
        <p:nvSpPr>
          <p:cNvPr id="775" name="Google Shape;775;p7"/>
          <p:cNvSpPr txBox="1"/>
          <p:nvPr/>
        </p:nvSpPr>
        <p:spPr>
          <a:xfrm>
            <a:off x="717194" y="686968"/>
            <a:ext cx="796024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7F7F7F"/>
                </a:solidFill>
                <a:latin typeface="Calibri"/>
                <a:ea typeface="Calibri"/>
                <a:cs typeface="Calibri"/>
                <a:sym typeface="Calibri"/>
              </a:rPr>
              <a:t>Periodo: 22 de octubre – 18 noviembre. Post con mayor número de interacciones.</a:t>
            </a:r>
            <a:endParaRPr sz="1200">
              <a:solidFill>
                <a:srgbClr val="7F7F7F"/>
              </a:solidFill>
              <a:latin typeface="Calibri"/>
              <a:ea typeface="Calibri"/>
              <a:cs typeface="Calibri"/>
              <a:sym typeface="Calibri"/>
            </a:endParaRPr>
          </a:p>
        </p:txBody>
      </p:sp>
      <p:pic>
        <p:nvPicPr>
          <p:cNvPr id="776" name="Google Shape;776;p7"/>
          <p:cNvPicPr preferRelativeResize="0"/>
          <p:nvPr/>
        </p:nvPicPr>
        <p:blipFill rotWithShape="1">
          <a:blip r:embed="rId3">
            <a:alphaModFix/>
          </a:blip>
          <a:srcRect b="0" l="0" r="0" t="0"/>
          <a:stretch/>
        </p:blipFill>
        <p:spPr>
          <a:xfrm>
            <a:off x="717194" y="1021401"/>
            <a:ext cx="2178344" cy="2588064"/>
          </a:xfrm>
          <a:prstGeom prst="rect">
            <a:avLst/>
          </a:prstGeom>
          <a:noFill/>
          <a:ln>
            <a:noFill/>
          </a:ln>
        </p:spPr>
      </p:pic>
      <p:pic>
        <p:nvPicPr>
          <p:cNvPr id="777" name="Google Shape;777;p7"/>
          <p:cNvPicPr preferRelativeResize="0"/>
          <p:nvPr/>
        </p:nvPicPr>
        <p:blipFill rotWithShape="1">
          <a:blip r:embed="rId4">
            <a:alphaModFix/>
          </a:blip>
          <a:srcRect b="0" l="0" r="0" t="0"/>
          <a:stretch/>
        </p:blipFill>
        <p:spPr>
          <a:xfrm>
            <a:off x="2986189" y="1021401"/>
            <a:ext cx="2406445" cy="2588064"/>
          </a:xfrm>
          <a:prstGeom prst="rect">
            <a:avLst/>
          </a:prstGeom>
          <a:noFill/>
          <a:ln>
            <a:noFill/>
          </a:ln>
        </p:spPr>
      </p:pic>
      <p:pic>
        <p:nvPicPr>
          <p:cNvPr id="778" name="Google Shape;778;p7"/>
          <p:cNvPicPr preferRelativeResize="0"/>
          <p:nvPr/>
        </p:nvPicPr>
        <p:blipFill rotWithShape="1">
          <a:blip r:embed="rId5">
            <a:alphaModFix/>
          </a:blip>
          <a:srcRect b="0" l="0" r="0" t="0"/>
          <a:stretch/>
        </p:blipFill>
        <p:spPr>
          <a:xfrm>
            <a:off x="717194" y="3686355"/>
            <a:ext cx="2165378" cy="2996120"/>
          </a:xfrm>
          <a:prstGeom prst="rect">
            <a:avLst/>
          </a:prstGeom>
          <a:noFill/>
          <a:ln>
            <a:noFill/>
          </a:ln>
        </p:spPr>
      </p:pic>
      <p:pic>
        <p:nvPicPr>
          <p:cNvPr id="779" name="Google Shape;779;p7"/>
          <p:cNvPicPr preferRelativeResize="0"/>
          <p:nvPr/>
        </p:nvPicPr>
        <p:blipFill rotWithShape="1">
          <a:blip r:embed="rId6">
            <a:alphaModFix/>
          </a:blip>
          <a:srcRect b="0" l="0" r="0" t="0"/>
          <a:stretch/>
        </p:blipFill>
        <p:spPr>
          <a:xfrm>
            <a:off x="2986189" y="3686355"/>
            <a:ext cx="2155580" cy="2996120"/>
          </a:xfrm>
          <a:prstGeom prst="rect">
            <a:avLst/>
          </a:prstGeom>
          <a:noFill/>
          <a:ln>
            <a:noFill/>
          </a:ln>
        </p:spPr>
      </p:pic>
      <p:pic>
        <p:nvPicPr>
          <p:cNvPr id="780" name="Google Shape;780;p7"/>
          <p:cNvPicPr preferRelativeResize="0"/>
          <p:nvPr/>
        </p:nvPicPr>
        <p:blipFill rotWithShape="1">
          <a:blip r:embed="rId7">
            <a:alphaModFix/>
          </a:blip>
          <a:srcRect b="0" l="0" r="0" t="0"/>
          <a:stretch/>
        </p:blipFill>
        <p:spPr>
          <a:xfrm>
            <a:off x="5496251" y="1021402"/>
            <a:ext cx="2194677" cy="2588063"/>
          </a:xfrm>
          <a:prstGeom prst="rect">
            <a:avLst/>
          </a:prstGeom>
          <a:noFill/>
          <a:ln>
            <a:noFill/>
          </a:ln>
        </p:spPr>
      </p:pic>
      <p:pic>
        <p:nvPicPr>
          <p:cNvPr id="781" name="Google Shape;781;p7"/>
          <p:cNvPicPr preferRelativeResize="0"/>
          <p:nvPr/>
        </p:nvPicPr>
        <p:blipFill rotWithShape="1">
          <a:blip r:embed="rId8">
            <a:alphaModFix/>
          </a:blip>
          <a:srcRect b="0" l="0" r="0" t="0"/>
          <a:stretch/>
        </p:blipFill>
        <p:spPr>
          <a:xfrm>
            <a:off x="7794546" y="1021401"/>
            <a:ext cx="2217340" cy="2588063"/>
          </a:xfrm>
          <a:prstGeom prst="rect">
            <a:avLst/>
          </a:prstGeom>
          <a:noFill/>
          <a:ln>
            <a:noFill/>
          </a:ln>
        </p:spPr>
      </p:pic>
      <p:pic>
        <p:nvPicPr>
          <p:cNvPr id="782" name="Google Shape;782;p7"/>
          <p:cNvPicPr preferRelativeResize="0"/>
          <p:nvPr/>
        </p:nvPicPr>
        <p:blipFill rotWithShape="1">
          <a:blip r:embed="rId9">
            <a:alphaModFix/>
          </a:blip>
          <a:srcRect b="0" l="0" r="0" t="0"/>
          <a:stretch/>
        </p:blipFill>
        <p:spPr>
          <a:xfrm>
            <a:off x="10115504" y="686968"/>
            <a:ext cx="1719617" cy="2945590"/>
          </a:xfrm>
          <a:prstGeom prst="rect">
            <a:avLst/>
          </a:prstGeom>
          <a:noFill/>
          <a:ln>
            <a:noFill/>
          </a:ln>
        </p:spPr>
      </p:pic>
      <p:pic>
        <p:nvPicPr>
          <p:cNvPr id="783" name="Google Shape;783;p7"/>
          <p:cNvPicPr preferRelativeResize="0"/>
          <p:nvPr/>
        </p:nvPicPr>
        <p:blipFill rotWithShape="1">
          <a:blip r:embed="rId10">
            <a:alphaModFix/>
          </a:blip>
          <a:srcRect b="0" l="0" r="0" t="0"/>
          <a:stretch/>
        </p:blipFill>
        <p:spPr>
          <a:xfrm>
            <a:off x="5245386" y="3686356"/>
            <a:ext cx="2624291" cy="3045168"/>
          </a:xfrm>
          <a:prstGeom prst="rect">
            <a:avLst/>
          </a:prstGeom>
          <a:noFill/>
          <a:ln>
            <a:noFill/>
          </a:ln>
        </p:spPr>
      </p:pic>
      <p:pic>
        <p:nvPicPr>
          <p:cNvPr id="784" name="Google Shape;784;p7"/>
          <p:cNvPicPr preferRelativeResize="0"/>
          <p:nvPr/>
        </p:nvPicPr>
        <p:blipFill rotWithShape="1">
          <a:blip r:embed="rId11">
            <a:alphaModFix/>
          </a:blip>
          <a:srcRect b="0" l="0" r="0" t="0"/>
          <a:stretch/>
        </p:blipFill>
        <p:spPr>
          <a:xfrm>
            <a:off x="7973294" y="3647982"/>
            <a:ext cx="2624291" cy="3083542"/>
          </a:xfrm>
          <a:prstGeom prst="rect">
            <a:avLst/>
          </a:prstGeom>
          <a:noFill/>
          <a:ln>
            <a:noFill/>
          </a:ln>
        </p:spPr>
      </p:pic>
      <p:pic>
        <p:nvPicPr>
          <p:cNvPr id="785" name="Google Shape;785;p7"/>
          <p:cNvPicPr preferRelativeResize="0"/>
          <p:nvPr/>
        </p:nvPicPr>
        <p:blipFill rotWithShape="1">
          <a:blip r:embed="rId12">
            <a:alphaModFix/>
          </a:blip>
          <a:srcRect b="0" l="0" r="0" t="96688"/>
          <a:stretch/>
        </p:blipFill>
        <p:spPr>
          <a:xfrm>
            <a:off x="-61625" y="6613101"/>
            <a:ext cx="12253626" cy="277001"/>
          </a:xfrm>
          <a:prstGeom prst="rect">
            <a:avLst/>
          </a:prstGeom>
          <a:noFill/>
          <a:ln>
            <a:noFill/>
          </a:ln>
        </p:spPr>
      </p:pic>
      <p:pic>
        <p:nvPicPr>
          <p:cNvPr id="786" name="Google Shape;786;p7"/>
          <p:cNvPicPr preferRelativeResize="0"/>
          <p:nvPr/>
        </p:nvPicPr>
        <p:blipFill rotWithShape="1">
          <a:blip r:embed="rId13">
            <a:alphaModFix/>
          </a:blip>
          <a:srcRect b="0" l="0" r="0" t="0"/>
          <a:stretch/>
        </p:blipFill>
        <p:spPr>
          <a:xfrm>
            <a:off x="76200" y="6019800"/>
            <a:ext cx="403293" cy="399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pic>
        <p:nvPicPr>
          <p:cNvPr descr="Instagram - Apps en Google Play" id="791" name="Google Shape;791;p8"/>
          <p:cNvPicPr preferRelativeResize="0"/>
          <p:nvPr/>
        </p:nvPicPr>
        <p:blipFill rotWithShape="1">
          <a:blip r:embed="rId3">
            <a:alphaModFix/>
          </a:blip>
          <a:srcRect b="0" l="0" r="0" t="0"/>
          <a:stretch/>
        </p:blipFill>
        <p:spPr>
          <a:xfrm>
            <a:off x="1145213" y="1047372"/>
            <a:ext cx="2298377" cy="2264110"/>
          </a:xfrm>
          <a:prstGeom prst="rect">
            <a:avLst/>
          </a:prstGeom>
          <a:noFill/>
          <a:ln>
            <a:noFill/>
          </a:ln>
        </p:spPr>
      </p:pic>
      <p:graphicFrame>
        <p:nvGraphicFramePr>
          <p:cNvPr id="792" name="Google Shape;792;p8"/>
          <p:cNvGraphicFramePr/>
          <p:nvPr/>
        </p:nvGraphicFramePr>
        <p:xfrm>
          <a:off x="1145213" y="3429000"/>
          <a:ext cx="9603853" cy="2742031"/>
        </p:xfrm>
        <a:graphic>
          <a:graphicData uri="http://schemas.openxmlformats.org/drawingml/2006/chart">
            <c:chart r:id="rId4"/>
          </a:graphicData>
        </a:graphic>
      </p:graphicFrame>
      <p:sp>
        <p:nvSpPr>
          <p:cNvPr id="793" name="Google Shape;793;p8"/>
          <p:cNvSpPr txBox="1"/>
          <p:nvPr/>
        </p:nvSpPr>
        <p:spPr>
          <a:xfrm>
            <a:off x="796727" y="276044"/>
            <a:ext cx="8144073" cy="5110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rPr b="0" lang="es-ES" sz="2400" cap="none">
                <a:solidFill>
                  <a:schemeClr val="dk1"/>
                </a:solidFill>
                <a:latin typeface="Calibri"/>
                <a:ea typeface="Calibri"/>
                <a:cs typeface="Calibri"/>
                <a:sym typeface="Calibri"/>
              </a:rPr>
              <a:t>#FRANJAELECTORAL EN INSTAGRAM</a:t>
            </a:r>
            <a:endParaRPr/>
          </a:p>
        </p:txBody>
      </p:sp>
      <p:sp>
        <p:nvSpPr>
          <p:cNvPr id="794" name="Google Shape;794;p8"/>
          <p:cNvSpPr txBox="1"/>
          <p:nvPr/>
        </p:nvSpPr>
        <p:spPr>
          <a:xfrm>
            <a:off x="717194" y="686968"/>
            <a:ext cx="796024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7F7F7F"/>
                </a:solidFill>
                <a:latin typeface="Calibri"/>
                <a:ea typeface="Calibri"/>
                <a:cs typeface="Calibri"/>
                <a:sym typeface="Calibri"/>
              </a:rPr>
              <a:t>Periodo: 22 de octubre – 18 noviembre. Solo contabiliza comentarios en páginas abiertas, analizando el cuerpo del post.</a:t>
            </a:r>
            <a:endParaRPr sz="1200">
              <a:solidFill>
                <a:srgbClr val="7F7F7F"/>
              </a:solidFill>
              <a:latin typeface="Calibri"/>
              <a:ea typeface="Calibri"/>
              <a:cs typeface="Calibri"/>
              <a:sym typeface="Calibri"/>
            </a:endParaRPr>
          </a:p>
        </p:txBody>
      </p:sp>
      <p:graphicFrame>
        <p:nvGraphicFramePr>
          <p:cNvPr id="795" name="Google Shape;795;p8"/>
          <p:cNvGraphicFramePr/>
          <p:nvPr/>
        </p:nvGraphicFramePr>
        <p:xfrm>
          <a:off x="3751636" y="1047371"/>
          <a:ext cx="3000000" cy="3000000"/>
        </p:xfrm>
        <a:graphic>
          <a:graphicData uri="http://schemas.openxmlformats.org/drawingml/2006/table">
            <a:tbl>
              <a:tblPr bandRow="1" firstRow="1">
                <a:noFill/>
                <a:tableStyleId>{19EF27A8-0F63-466A-B7CE-4C7BD046B7E2}</a:tableStyleId>
              </a:tblPr>
              <a:tblGrid>
                <a:gridCol w="3373775"/>
              </a:tblGrid>
              <a:tr h="271600">
                <a:tc>
                  <a:txBody>
                    <a:bodyPr/>
                    <a:lstStyle/>
                    <a:p>
                      <a:pPr indent="0" lvl="0" marL="0" marR="0" rtl="0" algn="l">
                        <a:spcBef>
                          <a:spcPts val="0"/>
                        </a:spcBef>
                        <a:spcAft>
                          <a:spcPts val="0"/>
                        </a:spcAft>
                        <a:buNone/>
                      </a:pPr>
                      <a:r>
                        <a:rPr lang="es-ES" sz="1100">
                          <a:solidFill>
                            <a:schemeClr val="dk1"/>
                          </a:solidFill>
                        </a:rPr>
                        <a:t>RESULTADOS</a:t>
                      </a:r>
                      <a:endParaRPr sz="1100">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1996400">
                <a:tc>
                  <a:txBody>
                    <a:bodyPr/>
                    <a:lstStyle/>
                    <a:p>
                      <a:pPr indent="0" lvl="0" marL="0" marR="0" rtl="0" algn="ctr">
                        <a:spcBef>
                          <a:spcPts val="0"/>
                        </a:spcBef>
                        <a:spcAft>
                          <a:spcPts val="0"/>
                        </a:spcAft>
                        <a:buNone/>
                      </a:pPr>
                      <a:r>
                        <a:rPr lang="es-ES" sz="6000">
                          <a:solidFill>
                            <a:srgbClr val="DB2F7B"/>
                          </a:solidFill>
                        </a:rPr>
                        <a:t>1.146</a:t>
                      </a:r>
                      <a:endParaRPr sz="6000">
                        <a:solidFill>
                          <a:srgbClr val="DB2F7B"/>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graphicFrame>
        <p:nvGraphicFramePr>
          <p:cNvPr id="796" name="Google Shape;796;p8"/>
          <p:cNvGraphicFramePr/>
          <p:nvPr/>
        </p:nvGraphicFramePr>
        <p:xfrm>
          <a:off x="7433459" y="1051260"/>
          <a:ext cx="3000000" cy="3000000"/>
        </p:xfrm>
        <a:graphic>
          <a:graphicData uri="http://schemas.openxmlformats.org/drawingml/2006/table">
            <a:tbl>
              <a:tblPr bandRow="1" firstRow="1">
                <a:noFill/>
                <a:tableStyleId>{19EF27A8-0F63-466A-B7CE-4C7BD046B7E2}</a:tableStyleId>
              </a:tblPr>
              <a:tblGrid>
                <a:gridCol w="3315600"/>
              </a:tblGrid>
              <a:tr h="271600">
                <a:tc>
                  <a:txBody>
                    <a:bodyPr/>
                    <a:lstStyle/>
                    <a:p>
                      <a:pPr indent="0" lvl="0" marL="0" marR="0" rtl="0" algn="l">
                        <a:spcBef>
                          <a:spcPts val="0"/>
                        </a:spcBef>
                        <a:spcAft>
                          <a:spcPts val="0"/>
                        </a:spcAft>
                        <a:buNone/>
                      </a:pPr>
                      <a:r>
                        <a:rPr lang="es-ES" sz="1100">
                          <a:solidFill>
                            <a:schemeClr val="dk1"/>
                          </a:solidFill>
                        </a:rPr>
                        <a:t>INTERACCIONES</a:t>
                      </a:r>
                      <a:endParaRPr sz="1100">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1996400">
                <a:tc>
                  <a:txBody>
                    <a:bodyPr/>
                    <a:lstStyle/>
                    <a:p>
                      <a:pPr indent="0" lvl="0" marL="0" marR="0" rtl="0" algn="ctr">
                        <a:spcBef>
                          <a:spcPts val="0"/>
                        </a:spcBef>
                        <a:spcAft>
                          <a:spcPts val="0"/>
                        </a:spcAft>
                        <a:buNone/>
                      </a:pPr>
                      <a:r>
                        <a:rPr lang="es-ES" sz="6000">
                          <a:solidFill>
                            <a:srgbClr val="DB2F7B"/>
                          </a:solidFill>
                        </a:rPr>
                        <a:t>802.398</a:t>
                      </a:r>
                      <a:endParaRPr sz="6000">
                        <a:solidFill>
                          <a:srgbClr val="DB2F7B"/>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pic>
        <p:nvPicPr>
          <p:cNvPr id="797" name="Google Shape;797;p8"/>
          <p:cNvPicPr preferRelativeResize="0"/>
          <p:nvPr/>
        </p:nvPicPr>
        <p:blipFill rotWithShape="1">
          <a:blip r:embed="rId5">
            <a:alphaModFix/>
          </a:blip>
          <a:srcRect b="0" l="0" r="0" t="96688"/>
          <a:stretch/>
        </p:blipFill>
        <p:spPr>
          <a:xfrm>
            <a:off x="-61625" y="6490415"/>
            <a:ext cx="12253626" cy="399686"/>
          </a:xfrm>
          <a:prstGeom prst="rect">
            <a:avLst/>
          </a:prstGeom>
          <a:noFill/>
          <a:ln>
            <a:noFill/>
          </a:ln>
        </p:spPr>
      </p:pic>
      <p:pic>
        <p:nvPicPr>
          <p:cNvPr id="798" name="Google Shape;798;p8"/>
          <p:cNvPicPr preferRelativeResize="0"/>
          <p:nvPr/>
        </p:nvPicPr>
        <p:blipFill rotWithShape="1">
          <a:blip r:embed="rId6">
            <a:alphaModFix/>
          </a:blip>
          <a:srcRect b="0" l="0" r="0" t="0"/>
          <a:stretch/>
        </p:blipFill>
        <p:spPr>
          <a:xfrm>
            <a:off x="76200" y="6019800"/>
            <a:ext cx="403293" cy="399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9"/>
          <p:cNvSpPr txBox="1"/>
          <p:nvPr/>
        </p:nvSpPr>
        <p:spPr>
          <a:xfrm>
            <a:off x="796727" y="276044"/>
            <a:ext cx="8144073" cy="5110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rPr b="0" lang="es-ES" sz="2400" cap="none">
                <a:solidFill>
                  <a:schemeClr val="dk1"/>
                </a:solidFill>
                <a:latin typeface="Calibri"/>
                <a:ea typeface="Calibri"/>
                <a:cs typeface="Calibri"/>
                <a:sym typeface="Calibri"/>
              </a:rPr>
              <a:t>PRINCIPALES COMENTARIOS EN INSTAGRAM</a:t>
            </a:r>
            <a:endParaRPr/>
          </a:p>
        </p:txBody>
      </p:sp>
      <p:sp>
        <p:nvSpPr>
          <p:cNvPr id="804" name="Google Shape;804;p9"/>
          <p:cNvSpPr txBox="1"/>
          <p:nvPr/>
        </p:nvSpPr>
        <p:spPr>
          <a:xfrm>
            <a:off x="717194" y="686968"/>
            <a:ext cx="796024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rgbClr val="7F7F7F"/>
                </a:solidFill>
                <a:latin typeface="Calibri"/>
                <a:ea typeface="Calibri"/>
                <a:cs typeface="Calibri"/>
                <a:sym typeface="Calibri"/>
              </a:rPr>
              <a:t>Periodo: 22 de octubre – 18 noviembre. Post con mayor número de interacciones.</a:t>
            </a:r>
            <a:endParaRPr sz="1200">
              <a:solidFill>
                <a:srgbClr val="7F7F7F"/>
              </a:solidFill>
              <a:latin typeface="Calibri"/>
              <a:ea typeface="Calibri"/>
              <a:cs typeface="Calibri"/>
              <a:sym typeface="Calibri"/>
            </a:endParaRPr>
          </a:p>
        </p:txBody>
      </p:sp>
      <p:pic>
        <p:nvPicPr>
          <p:cNvPr id="805" name="Google Shape;805;p9"/>
          <p:cNvPicPr preferRelativeResize="0"/>
          <p:nvPr/>
        </p:nvPicPr>
        <p:blipFill rotWithShape="1">
          <a:blip r:embed="rId3">
            <a:alphaModFix/>
          </a:blip>
          <a:srcRect b="0" l="0" r="0" t="0"/>
          <a:stretch/>
        </p:blipFill>
        <p:spPr>
          <a:xfrm>
            <a:off x="717195" y="1032247"/>
            <a:ext cx="1899545" cy="2352101"/>
          </a:xfrm>
          <a:prstGeom prst="rect">
            <a:avLst/>
          </a:prstGeom>
          <a:noFill/>
          <a:ln>
            <a:noFill/>
          </a:ln>
        </p:spPr>
      </p:pic>
      <p:pic>
        <p:nvPicPr>
          <p:cNvPr id="806" name="Google Shape;806;p9"/>
          <p:cNvPicPr preferRelativeResize="0"/>
          <p:nvPr/>
        </p:nvPicPr>
        <p:blipFill rotWithShape="1">
          <a:blip r:embed="rId4">
            <a:alphaModFix/>
          </a:blip>
          <a:srcRect b="0" l="0" r="0" t="0"/>
          <a:stretch/>
        </p:blipFill>
        <p:spPr>
          <a:xfrm>
            <a:off x="2715967" y="1032247"/>
            <a:ext cx="1809834" cy="2731825"/>
          </a:xfrm>
          <a:prstGeom prst="rect">
            <a:avLst/>
          </a:prstGeom>
          <a:noFill/>
          <a:ln>
            <a:noFill/>
          </a:ln>
        </p:spPr>
      </p:pic>
      <p:pic>
        <p:nvPicPr>
          <p:cNvPr id="807" name="Google Shape;807;p9"/>
          <p:cNvPicPr preferRelativeResize="0"/>
          <p:nvPr/>
        </p:nvPicPr>
        <p:blipFill rotWithShape="1">
          <a:blip r:embed="rId5">
            <a:alphaModFix/>
          </a:blip>
          <a:srcRect b="0" l="0" r="0" t="0"/>
          <a:stretch/>
        </p:blipFill>
        <p:spPr>
          <a:xfrm>
            <a:off x="4625028" y="1032247"/>
            <a:ext cx="1842394" cy="2731826"/>
          </a:xfrm>
          <a:prstGeom prst="rect">
            <a:avLst/>
          </a:prstGeom>
          <a:noFill/>
          <a:ln>
            <a:noFill/>
          </a:ln>
        </p:spPr>
      </p:pic>
      <p:pic>
        <p:nvPicPr>
          <p:cNvPr id="808" name="Google Shape;808;p9"/>
          <p:cNvPicPr preferRelativeResize="0"/>
          <p:nvPr/>
        </p:nvPicPr>
        <p:blipFill rotWithShape="1">
          <a:blip r:embed="rId6">
            <a:alphaModFix/>
          </a:blip>
          <a:srcRect b="0" l="0" r="0" t="0"/>
          <a:stretch/>
        </p:blipFill>
        <p:spPr>
          <a:xfrm>
            <a:off x="6566649" y="1032246"/>
            <a:ext cx="1800392" cy="2731826"/>
          </a:xfrm>
          <a:prstGeom prst="rect">
            <a:avLst/>
          </a:prstGeom>
          <a:noFill/>
          <a:ln>
            <a:noFill/>
          </a:ln>
        </p:spPr>
      </p:pic>
      <p:pic>
        <p:nvPicPr>
          <p:cNvPr id="809" name="Google Shape;809;p9"/>
          <p:cNvPicPr preferRelativeResize="0"/>
          <p:nvPr/>
        </p:nvPicPr>
        <p:blipFill rotWithShape="1">
          <a:blip r:embed="rId7">
            <a:alphaModFix/>
          </a:blip>
          <a:srcRect b="0" l="0" r="0" t="0"/>
          <a:stretch/>
        </p:blipFill>
        <p:spPr>
          <a:xfrm>
            <a:off x="8466268" y="1032246"/>
            <a:ext cx="1800392" cy="2731826"/>
          </a:xfrm>
          <a:prstGeom prst="rect">
            <a:avLst/>
          </a:prstGeom>
          <a:noFill/>
          <a:ln>
            <a:noFill/>
          </a:ln>
        </p:spPr>
      </p:pic>
      <p:pic>
        <p:nvPicPr>
          <p:cNvPr id="810" name="Google Shape;810;p9"/>
          <p:cNvPicPr preferRelativeResize="0"/>
          <p:nvPr/>
        </p:nvPicPr>
        <p:blipFill rotWithShape="1">
          <a:blip r:embed="rId8">
            <a:alphaModFix/>
          </a:blip>
          <a:srcRect b="0" l="0" r="0" t="0"/>
          <a:stretch/>
        </p:blipFill>
        <p:spPr>
          <a:xfrm>
            <a:off x="818147" y="3850131"/>
            <a:ext cx="1798593" cy="2731825"/>
          </a:xfrm>
          <a:prstGeom prst="rect">
            <a:avLst/>
          </a:prstGeom>
          <a:noFill/>
          <a:ln>
            <a:noFill/>
          </a:ln>
        </p:spPr>
      </p:pic>
      <p:pic>
        <p:nvPicPr>
          <p:cNvPr id="811" name="Google Shape;811;p9"/>
          <p:cNvPicPr preferRelativeResize="0"/>
          <p:nvPr/>
        </p:nvPicPr>
        <p:blipFill rotWithShape="1">
          <a:blip r:embed="rId9">
            <a:alphaModFix/>
          </a:blip>
          <a:srcRect b="0" l="0" r="0" t="0"/>
          <a:stretch/>
        </p:blipFill>
        <p:spPr>
          <a:xfrm>
            <a:off x="2715967" y="3850131"/>
            <a:ext cx="1800392" cy="2740219"/>
          </a:xfrm>
          <a:prstGeom prst="rect">
            <a:avLst/>
          </a:prstGeom>
          <a:noFill/>
          <a:ln>
            <a:noFill/>
          </a:ln>
        </p:spPr>
      </p:pic>
      <p:pic>
        <p:nvPicPr>
          <p:cNvPr id="812" name="Google Shape;812;p9"/>
          <p:cNvPicPr preferRelativeResize="0"/>
          <p:nvPr/>
        </p:nvPicPr>
        <p:blipFill rotWithShape="1">
          <a:blip r:embed="rId10">
            <a:alphaModFix/>
          </a:blip>
          <a:srcRect b="0" l="0" r="0" t="0"/>
          <a:stretch/>
        </p:blipFill>
        <p:spPr>
          <a:xfrm>
            <a:off x="4619572" y="3850131"/>
            <a:ext cx="1847850" cy="2752725"/>
          </a:xfrm>
          <a:prstGeom prst="rect">
            <a:avLst/>
          </a:prstGeom>
          <a:noFill/>
          <a:ln>
            <a:noFill/>
          </a:ln>
        </p:spPr>
      </p:pic>
      <p:pic>
        <p:nvPicPr>
          <p:cNvPr id="813" name="Google Shape;813;p9"/>
          <p:cNvPicPr preferRelativeResize="0"/>
          <p:nvPr/>
        </p:nvPicPr>
        <p:blipFill rotWithShape="1">
          <a:blip r:embed="rId11">
            <a:alphaModFix/>
          </a:blip>
          <a:srcRect b="0" l="0" r="0" t="0"/>
          <a:stretch/>
        </p:blipFill>
        <p:spPr>
          <a:xfrm>
            <a:off x="6566649" y="3850131"/>
            <a:ext cx="1800392" cy="2711982"/>
          </a:xfrm>
          <a:prstGeom prst="rect">
            <a:avLst/>
          </a:prstGeom>
          <a:noFill/>
          <a:ln>
            <a:noFill/>
          </a:ln>
        </p:spPr>
      </p:pic>
      <p:pic>
        <p:nvPicPr>
          <p:cNvPr id="814" name="Google Shape;814;p9"/>
          <p:cNvPicPr preferRelativeResize="0"/>
          <p:nvPr/>
        </p:nvPicPr>
        <p:blipFill rotWithShape="1">
          <a:blip r:embed="rId12">
            <a:alphaModFix/>
          </a:blip>
          <a:srcRect b="0" l="0" r="0" t="0"/>
          <a:stretch/>
        </p:blipFill>
        <p:spPr>
          <a:xfrm>
            <a:off x="8466269" y="3860033"/>
            <a:ext cx="1800392" cy="2740470"/>
          </a:xfrm>
          <a:prstGeom prst="rect">
            <a:avLst/>
          </a:prstGeom>
          <a:noFill/>
          <a:ln>
            <a:noFill/>
          </a:ln>
        </p:spPr>
      </p:pic>
      <p:pic>
        <p:nvPicPr>
          <p:cNvPr id="815" name="Google Shape;815;p9"/>
          <p:cNvPicPr preferRelativeResize="0"/>
          <p:nvPr/>
        </p:nvPicPr>
        <p:blipFill rotWithShape="1">
          <a:blip r:embed="rId13">
            <a:alphaModFix/>
          </a:blip>
          <a:srcRect b="0" l="0" r="0" t="96688"/>
          <a:stretch/>
        </p:blipFill>
        <p:spPr>
          <a:xfrm>
            <a:off x="-61625" y="6490415"/>
            <a:ext cx="12253626" cy="399686"/>
          </a:xfrm>
          <a:prstGeom prst="rect">
            <a:avLst/>
          </a:prstGeom>
          <a:noFill/>
          <a:ln>
            <a:noFill/>
          </a:ln>
        </p:spPr>
      </p:pic>
      <p:pic>
        <p:nvPicPr>
          <p:cNvPr id="816" name="Google Shape;816;p9"/>
          <p:cNvPicPr preferRelativeResize="0"/>
          <p:nvPr/>
        </p:nvPicPr>
        <p:blipFill rotWithShape="1">
          <a:blip r:embed="rId14">
            <a:alphaModFix/>
          </a:blip>
          <a:srcRect b="0" l="0" r="0" t="0"/>
          <a:stretch/>
        </p:blipFill>
        <p:spPr>
          <a:xfrm>
            <a:off x="76200" y="6019800"/>
            <a:ext cx="403293" cy="399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1">
  <a:themeElements>
    <a:clrScheme name="Personalizado 1">
      <a:dk1>
        <a:srgbClr val="000000"/>
      </a:dk1>
      <a:lt1>
        <a:srgbClr val="FFFFFF"/>
      </a:lt1>
      <a:dk2>
        <a:srgbClr val="000000"/>
      </a:dk2>
      <a:lt2>
        <a:srgbClr val="E7E6E6"/>
      </a:lt2>
      <a:accent1>
        <a:srgbClr val="4B5050"/>
      </a:accent1>
      <a:accent2>
        <a:srgbClr val="59AC42"/>
      </a:accent2>
      <a:accent3>
        <a:srgbClr val="6E7378"/>
      </a:accent3>
      <a:accent4>
        <a:srgbClr val="91969B"/>
      </a:accent4>
      <a:accent5>
        <a:srgbClr val="AAAFB4"/>
      </a:accent5>
      <a:accent6>
        <a:srgbClr val="DCE1E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2016-02-12T17:12:40Z</dcterms:created>
  <dc:creator>Daniel Rebolledo</dc:creator>
</cp:coreProperties>
</file>